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343" r:id="rId3"/>
    <p:sldId id="344" r:id="rId4"/>
    <p:sldId id="263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6" r:id="rId14"/>
    <p:sldId id="297" r:id="rId15"/>
    <p:sldId id="295" r:id="rId16"/>
    <p:sldId id="298" r:id="rId17"/>
    <p:sldId id="299" r:id="rId18"/>
    <p:sldId id="301" r:id="rId19"/>
    <p:sldId id="300" r:id="rId20"/>
    <p:sldId id="302" r:id="rId21"/>
    <p:sldId id="303" r:id="rId22"/>
    <p:sldId id="306" r:id="rId23"/>
    <p:sldId id="307" r:id="rId24"/>
    <p:sldId id="308" r:id="rId25"/>
    <p:sldId id="304" r:id="rId26"/>
    <p:sldId id="305" r:id="rId27"/>
    <p:sldId id="309" r:id="rId28"/>
    <p:sldId id="310" r:id="rId29"/>
    <p:sldId id="314" r:id="rId30"/>
    <p:sldId id="315" r:id="rId31"/>
    <p:sldId id="319" r:id="rId32"/>
    <p:sldId id="321" r:id="rId33"/>
    <p:sldId id="320" r:id="rId34"/>
    <p:sldId id="318" r:id="rId35"/>
    <p:sldId id="317" r:id="rId36"/>
    <p:sldId id="316" r:id="rId37"/>
    <p:sldId id="322" r:id="rId38"/>
    <p:sldId id="323" r:id="rId39"/>
    <p:sldId id="325" r:id="rId40"/>
    <p:sldId id="326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24" r:id="rId51"/>
    <p:sldId id="327" r:id="rId52"/>
    <p:sldId id="339" r:id="rId53"/>
    <p:sldId id="337" r:id="rId54"/>
    <p:sldId id="338" r:id="rId55"/>
    <p:sldId id="294" r:id="rId56"/>
    <p:sldId id="341" r:id="rId57"/>
    <p:sldId id="342" r:id="rId58"/>
    <p:sldId id="340" r:id="rId59"/>
    <p:sldId id="26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2" userDrawn="1">
          <p15:clr>
            <a:srgbClr val="A4A3A4"/>
          </p15:clr>
        </p15:guide>
        <p15:guide id="4" orient="horz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40D"/>
    <a:srgbClr val="2F2F2F"/>
    <a:srgbClr val="D9D9D9"/>
    <a:srgbClr val="404040"/>
    <a:srgbClr val="B2D169"/>
    <a:srgbClr val="E3539B"/>
    <a:srgbClr val="767BB5"/>
    <a:srgbClr val="E0549B"/>
    <a:srgbClr val="45B0E6"/>
    <a:srgbClr val="00B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B208DC-D916-4FC0-99C7-08FCCE0B8538}" v="393" dt="2020-04-13T13:47:50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69" autoAdjust="0"/>
    <p:restoredTop sz="94660"/>
  </p:normalViewPr>
  <p:slideViewPr>
    <p:cSldViewPr snapToGrid="0" showGuides="1">
      <p:cViewPr>
        <p:scale>
          <a:sx n="83" d="100"/>
          <a:sy n="83" d="100"/>
        </p:scale>
        <p:origin x="32" y="1184"/>
      </p:cViewPr>
      <p:guideLst>
        <p:guide orient="horz" pos="3984"/>
        <p:guide pos="3840"/>
        <p:guide orient="horz" pos="552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1D923-C551-4FEE-A789-FF6F47C160F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7CD44-C54A-4598-BC27-D9F02FA94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70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6BCD-F3C5-4F34-9B21-E88940218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AA086-5FDA-4172-935B-B89055D65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71858-5B20-4A7B-AC87-B3AF313C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70CCE-C1B0-4826-9F7F-6D876B8AC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991A3-B96D-4573-9826-1CDF0620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5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F161-4A7C-4C73-8297-1F8509D1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48453-6026-471D-8FC5-871C1BFFD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B2CB6-5F78-49BA-9ECB-1D507837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27FCC-EA0A-4269-94F4-77A7895A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C5B75-47FE-4250-80EA-84D98BAF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9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06D370-FD2E-4766-B02E-E64C9B8A3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E8E01-1D00-4300-8537-C5B45FF86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E0EED-16CC-4CED-A5CF-13CD7ECA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B0618-4667-45B4-865A-02BAC315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5C548-2347-41DC-A6B5-A29D01E4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84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1D5E-B05D-4BBD-893A-5A9E506A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DA785-086D-4955-BB5E-F0C9B2861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9114-0078-4780-8693-49F15F62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93AD2-73D0-4837-8ACA-CE7882EA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B41A8-D8C0-4C0F-AEBE-9D32C6A1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3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B12D-0584-4022-8C8D-F5229599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A969A-321A-4773-87BE-225DB4C32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D220D-D472-4238-89CF-D7566C4E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4AB8C-397D-4A35-8AE0-1E904B70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E363D-B6D7-40C6-99A4-1751EEDA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6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C8EE-74E3-4F81-AE5C-E39C3F02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A2CE-813B-47FA-9379-77B111908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B91C2-7596-47F1-838F-F37564103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529C0-C636-4510-A296-83D6EDE5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7363A-A235-433B-A7E2-9DB7A579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4AB7C-C7FD-4AC3-9132-B1EC91BB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7009-4EF0-4B12-A299-BC0287C7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432B-2BDB-4D80-94ED-EA72CE462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3B82F-4A75-42C1-87BE-6DF90ABF6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585E8-EBD9-4F17-82C8-555804BF8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A2624-3147-45B4-8679-AB03CBDB8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C84EBF-FC65-4F9A-9384-FF24DFAE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0CF30-71E5-437B-AEAB-4E93A21E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18336A-3644-4041-94EC-A77E7AEA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1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F235-913C-4913-84D7-2429CB38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ECD55-F1FC-4C1D-8EFF-AD392E3A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43F77-F961-4ED2-88D5-73093A26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7EB32-2D3C-4E84-8719-8F187BB4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A65BAA-69D1-4110-BC63-1E323B12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33AF8-70E5-418A-B78B-48A6BF514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ED0E7-8B9F-4A3B-BFDD-C44FA2F6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30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9F68-C8B7-44DA-8B93-A4488F329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ECCAC-CF65-446D-B041-D1D6B573D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63273-4227-49CB-BF4C-9A3D9F45E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5C054-5BA8-42A4-A8E8-1428FF63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5066A-1D92-4E79-8474-DCAF587A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25CFB-7FDC-4C01-A841-FF2011F0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4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F5BB-B2B4-4231-9CFE-3ABC6FD4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3D1F1-5677-4B02-9B1B-68E9CD50D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6A73E-870D-43FF-AFE1-5186F9C81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69645-AE88-4BDF-8C30-107B160C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EA59B-A2F7-4AC0-89EB-5AC3B8D2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95FC5-94E3-4928-8C9B-C8C0B1E91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2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25B8BE-23E7-4DF1-B122-424B8AE0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BF2D-517B-4ED2-B88E-6CD358C6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C55C2-D926-464F-B2AC-3C44CB1F9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C1EC9-211C-4D44-9E4F-B6654E48FE6C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2E9A7-D4FD-4C76-88CE-980EA3C12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919CC-3B64-412D-86A3-A825A1754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94304-9D7D-4EDB-90E1-FCA55F75F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7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slideLayout" Target="../slideLayouts/slideLayout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wershow.com/view/1dc6eb-MmQ5Y/RTREES__A_DYNAMIC_INDEX_STRUCTURE_FOR_SPATIAL_SEARCHING_powerpoint_ppt_presentation" TargetMode="External"/><Relationship Id="rId3" Type="http://schemas.openxmlformats.org/officeDocument/2006/relationships/hyperlink" Target="https://www.sciencedirect.com/science/article/pii/S0022000002000351" TargetMode="External"/><Relationship Id="rId7" Type="http://schemas.openxmlformats.org/officeDocument/2006/relationships/hyperlink" Target="http://www.mathcs.emory.edu/~cheung/Courses/554/Syllabus/3-index/R-tree.html" TargetMode="External"/><Relationship Id="rId2" Type="http://schemas.openxmlformats.org/officeDocument/2006/relationships/hyperlink" Target="https://en.wikipedia.org/wiki/R-tree#Search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bm.com/support/knowledgecenter/SSGU8G_11.50.0/com.ibm.rtree.doc/sii-overview-37788.htm#sii-overview-37788" TargetMode="External"/><Relationship Id="rId5" Type="http://schemas.openxmlformats.org/officeDocument/2006/relationships/hyperlink" Target="https://www.slideshare.net/shakil0304003/b-tree-rtree" TargetMode="External"/><Relationship Id="rId4" Type="http://schemas.openxmlformats.org/officeDocument/2006/relationships/hyperlink" Target="https://www.slideshare.net/mahesamrin/rtrees-data-structure?from_action=save" TargetMode="External"/><Relationship Id="rId9" Type="http://schemas.openxmlformats.org/officeDocument/2006/relationships/hyperlink" Target="https://www.powershow.com/viewfl/260135-ZDc1Z/RTree_Example_powerpoint_ppt_presentation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donar.umiacs.umd.edu/quadtree/docs/rtree_split_rules.html" TargetMode="External"/><Relationship Id="rId3" Type="http://schemas.openxmlformats.org/officeDocument/2006/relationships/hyperlink" Target="https://www2.cs.sfu.ca/CourseCentral/454/jpei/slides/R-Tree.pdf" TargetMode="External"/><Relationship Id="rId7" Type="http://schemas.openxmlformats.org/officeDocument/2006/relationships/hyperlink" Target="https://www.u-cursos.cl/usuario/a735117f257858200f6460e7d8673d7b/mi_blog/r/rtrees.pdf" TargetMode="External"/><Relationship Id="rId2" Type="http://schemas.openxmlformats.org/officeDocument/2006/relationships/hyperlink" Target="https://books.google.ps/books?id=1mu099DN9UwC&amp;pg=PA4&amp;lpg=PA4&amp;dq=r+tree+application&amp;source=bl&amp;ots=pABQGDm5tb&amp;sig=ACfU3U0NqbfH84qct7G5iwdisGLvprzdJg&amp;hl=ar&amp;sa=X&amp;ved=2ahUKEwjHjs6K-4XoAhXUi1wKHRx1AlQQ6AEwCHoECAoQAQ#v=onepage&amp;q=r%20tree%20application&amp;f=fals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searchgate.net/profile/Azzam_Sleit" TargetMode="External"/><Relationship Id="rId11" Type="http://schemas.openxmlformats.org/officeDocument/2006/relationships/hyperlink" Target="https://slideplayer.com/slide/8278697/" TargetMode="External"/><Relationship Id="rId5" Type="http://schemas.openxmlformats.org/officeDocument/2006/relationships/hyperlink" Target="https://www.researchgate.net/publication/260599600_Corner-based_splitting_An_improved_node_splitting_algorithm_for_R-tree#pf3" TargetMode="External"/><Relationship Id="rId10" Type="http://schemas.openxmlformats.org/officeDocument/2006/relationships/hyperlink" Target="https://slideplayer.com/slide/5025537/" TargetMode="External"/><Relationship Id="rId4" Type="http://schemas.openxmlformats.org/officeDocument/2006/relationships/hyperlink" Target="http://www.cpe.eng.cmu.ac.th/wp-content/uploads/R-Tree.pdf" TargetMode="External"/><Relationship Id="rId9" Type="http://schemas.openxmlformats.org/officeDocument/2006/relationships/hyperlink" Target="http://jsi.sourceforge.net/javadoc/1.0b1/com/infomatiq/jsi/rtree/RTree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9773091/" TargetMode="External"/><Relationship Id="rId2" Type="http://schemas.openxmlformats.org/officeDocument/2006/relationships/hyperlink" Target="https://slideplayer.com/slide/6133279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ostgis.net/workshops/postgis-intro/geometries.html" TargetMode="External"/><Relationship Id="rId5" Type="http://schemas.openxmlformats.org/officeDocument/2006/relationships/hyperlink" Target="https://postgis.net/workshops/postgis-intro/indexing.html" TargetMode="External"/><Relationship Id="rId4" Type="http://schemas.openxmlformats.org/officeDocument/2006/relationships/hyperlink" Target="http://www.postgis.org/files/OSDB2_PostGIS_Presentation.pdf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tags" Target="../tags/tag89.xml"/><Relationship Id="rId39" Type="http://schemas.openxmlformats.org/officeDocument/2006/relationships/tags" Target="../tags/tag102.xml"/><Relationship Id="rId21" Type="http://schemas.openxmlformats.org/officeDocument/2006/relationships/tags" Target="../tags/tag84.xml"/><Relationship Id="rId34" Type="http://schemas.openxmlformats.org/officeDocument/2006/relationships/tags" Target="../tags/tag97.xml"/><Relationship Id="rId42" Type="http://schemas.openxmlformats.org/officeDocument/2006/relationships/tags" Target="../tags/tag105.xml"/><Relationship Id="rId47" Type="http://schemas.openxmlformats.org/officeDocument/2006/relationships/tags" Target="../tags/tag110.xml"/><Relationship Id="rId50" Type="http://schemas.openxmlformats.org/officeDocument/2006/relationships/tags" Target="../tags/tag113.xml"/><Relationship Id="rId55" Type="http://schemas.openxmlformats.org/officeDocument/2006/relationships/tags" Target="../tags/tag118.xml"/><Relationship Id="rId63" Type="http://schemas.openxmlformats.org/officeDocument/2006/relationships/tags" Target="../tags/tag12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9" Type="http://schemas.openxmlformats.org/officeDocument/2006/relationships/tags" Target="../tags/tag92.xml"/><Relationship Id="rId11" Type="http://schemas.openxmlformats.org/officeDocument/2006/relationships/tags" Target="../tags/tag74.xml"/><Relationship Id="rId24" Type="http://schemas.openxmlformats.org/officeDocument/2006/relationships/tags" Target="../tags/tag87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40" Type="http://schemas.openxmlformats.org/officeDocument/2006/relationships/tags" Target="../tags/tag103.xml"/><Relationship Id="rId45" Type="http://schemas.openxmlformats.org/officeDocument/2006/relationships/tags" Target="../tags/tag108.xml"/><Relationship Id="rId53" Type="http://schemas.openxmlformats.org/officeDocument/2006/relationships/tags" Target="../tags/tag116.xml"/><Relationship Id="rId58" Type="http://schemas.openxmlformats.org/officeDocument/2006/relationships/tags" Target="../tags/tag121.xml"/><Relationship Id="rId5" Type="http://schemas.openxmlformats.org/officeDocument/2006/relationships/tags" Target="../tags/tag68.xml"/><Relationship Id="rId61" Type="http://schemas.openxmlformats.org/officeDocument/2006/relationships/tags" Target="../tags/tag124.xml"/><Relationship Id="rId19" Type="http://schemas.openxmlformats.org/officeDocument/2006/relationships/tags" Target="../tags/tag8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43" Type="http://schemas.openxmlformats.org/officeDocument/2006/relationships/tags" Target="../tags/tag106.xml"/><Relationship Id="rId48" Type="http://schemas.openxmlformats.org/officeDocument/2006/relationships/tags" Target="../tags/tag111.xml"/><Relationship Id="rId56" Type="http://schemas.openxmlformats.org/officeDocument/2006/relationships/tags" Target="../tags/tag119.xml"/><Relationship Id="rId64" Type="http://schemas.openxmlformats.org/officeDocument/2006/relationships/slideLayout" Target="../slideLayouts/slideLayout7.xml"/><Relationship Id="rId8" Type="http://schemas.openxmlformats.org/officeDocument/2006/relationships/tags" Target="../tags/tag71.xml"/><Relationship Id="rId51" Type="http://schemas.openxmlformats.org/officeDocument/2006/relationships/tags" Target="../tags/tag114.xml"/><Relationship Id="rId3" Type="http://schemas.openxmlformats.org/officeDocument/2006/relationships/tags" Target="../tags/tag66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tags" Target="../tags/tag88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46" Type="http://schemas.openxmlformats.org/officeDocument/2006/relationships/tags" Target="../tags/tag109.xml"/><Relationship Id="rId59" Type="http://schemas.openxmlformats.org/officeDocument/2006/relationships/tags" Target="../tags/tag122.xml"/><Relationship Id="rId20" Type="http://schemas.openxmlformats.org/officeDocument/2006/relationships/tags" Target="../tags/tag83.xml"/><Relationship Id="rId41" Type="http://schemas.openxmlformats.org/officeDocument/2006/relationships/tags" Target="../tags/tag104.xml"/><Relationship Id="rId54" Type="http://schemas.openxmlformats.org/officeDocument/2006/relationships/tags" Target="../tags/tag117.xml"/><Relationship Id="rId62" Type="http://schemas.openxmlformats.org/officeDocument/2006/relationships/tags" Target="../tags/tag12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36" Type="http://schemas.openxmlformats.org/officeDocument/2006/relationships/tags" Target="../tags/tag99.xml"/><Relationship Id="rId49" Type="http://schemas.openxmlformats.org/officeDocument/2006/relationships/tags" Target="../tags/tag112.xml"/><Relationship Id="rId57" Type="http://schemas.openxmlformats.org/officeDocument/2006/relationships/tags" Target="../tags/tag120.xml"/><Relationship Id="rId10" Type="http://schemas.openxmlformats.org/officeDocument/2006/relationships/tags" Target="../tags/tag73.xml"/><Relationship Id="rId31" Type="http://schemas.openxmlformats.org/officeDocument/2006/relationships/tags" Target="../tags/tag94.xml"/><Relationship Id="rId44" Type="http://schemas.openxmlformats.org/officeDocument/2006/relationships/tags" Target="../tags/tag107.xml"/><Relationship Id="rId52" Type="http://schemas.openxmlformats.org/officeDocument/2006/relationships/tags" Target="../tags/tag115.xml"/><Relationship Id="rId60" Type="http://schemas.openxmlformats.org/officeDocument/2006/relationships/tags" Target="../tags/tag12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D93A43C-8EA2-462E-96E2-FDFC42E4E547}"/>
              </a:ext>
            </a:extLst>
          </p:cNvPr>
          <p:cNvGrpSpPr/>
          <p:nvPr/>
        </p:nvGrpSpPr>
        <p:grpSpPr>
          <a:xfrm>
            <a:off x="2790192" y="801141"/>
            <a:ext cx="6611616" cy="5255718"/>
            <a:chOff x="1982501" y="1605597"/>
            <a:chExt cx="6044807" cy="4805148"/>
          </a:xfrm>
          <a:solidFill>
            <a:srgbClr val="404040"/>
          </a:solidFill>
          <a:effectLst/>
        </p:grpSpPr>
        <p:sp>
          <p:nvSpPr>
            <p:cNvPr id="35" name="Freeform 55">
              <a:extLst>
                <a:ext uri="{FF2B5EF4-FFF2-40B4-BE49-F238E27FC236}">
                  <a16:creationId xmlns:a16="http://schemas.microsoft.com/office/drawing/2014/main" id="{D741C489-A0BF-45D4-B361-B9E1ABAFAAE9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3737181" y="6056409"/>
              <a:ext cx="95753" cy="123471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12"/>
                </a:cxn>
                <a:cxn ang="0">
                  <a:pos x="12" y="30"/>
                </a:cxn>
                <a:cxn ang="0">
                  <a:pos x="16" y="36"/>
                </a:cxn>
                <a:cxn ang="0">
                  <a:pos x="22" y="38"/>
                </a:cxn>
                <a:cxn ang="0">
                  <a:pos x="28" y="46"/>
                </a:cxn>
                <a:cxn ang="0">
                  <a:pos x="30" y="54"/>
                </a:cxn>
                <a:cxn ang="0">
                  <a:pos x="36" y="68"/>
                </a:cxn>
                <a:cxn ang="0">
                  <a:pos x="52" y="82"/>
                </a:cxn>
                <a:cxn ang="0">
                  <a:pos x="60" y="92"/>
                </a:cxn>
                <a:cxn ang="0">
                  <a:pos x="68" y="96"/>
                </a:cxn>
                <a:cxn ang="0">
                  <a:pos x="76" y="98"/>
                </a:cxn>
                <a:cxn ang="0">
                  <a:pos x="74" y="94"/>
                </a:cxn>
                <a:cxn ang="0">
                  <a:pos x="72" y="92"/>
                </a:cxn>
                <a:cxn ang="0">
                  <a:pos x="66" y="84"/>
                </a:cxn>
                <a:cxn ang="0">
                  <a:pos x="58" y="80"/>
                </a:cxn>
                <a:cxn ang="0">
                  <a:pos x="52" y="76"/>
                </a:cxn>
                <a:cxn ang="0">
                  <a:pos x="50" y="72"/>
                </a:cxn>
                <a:cxn ang="0">
                  <a:pos x="50" y="66"/>
                </a:cxn>
                <a:cxn ang="0">
                  <a:pos x="54" y="64"/>
                </a:cxn>
                <a:cxn ang="0">
                  <a:pos x="58" y="60"/>
                </a:cxn>
                <a:cxn ang="0">
                  <a:pos x="56" y="58"/>
                </a:cxn>
                <a:cxn ang="0">
                  <a:pos x="54" y="54"/>
                </a:cxn>
                <a:cxn ang="0">
                  <a:pos x="44" y="38"/>
                </a:cxn>
                <a:cxn ang="0">
                  <a:pos x="44" y="26"/>
                </a:cxn>
                <a:cxn ang="0">
                  <a:pos x="44" y="12"/>
                </a:cxn>
                <a:cxn ang="0">
                  <a:pos x="40" y="2"/>
                </a:cxn>
                <a:cxn ang="0">
                  <a:pos x="38" y="0"/>
                </a:cxn>
                <a:cxn ang="0">
                  <a:pos x="32" y="10"/>
                </a:cxn>
                <a:cxn ang="0">
                  <a:pos x="22" y="6"/>
                </a:cxn>
                <a:cxn ang="0">
                  <a:pos x="12" y="6"/>
                </a:cxn>
                <a:cxn ang="0">
                  <a:pos x="0" y="8"/>
                </a:cxn>
              </a:cxnLst>
              <a:rect l="0" t="0" r="r" b="b"/>
              <a:pathLst>
                <a:path w="76" h="9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4" y="18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6" y="36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6" y="42"/>
                  </a:lnTo>
                  <a:lnTo>
                    <a:pt x="28" y="4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4" y="6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52" y="82"/>
                  </a:lnTo>
                  <a:lnTo>
                    <a:pt x="52" y="82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8" y="96"/>
                  </a:lnTo>
                  <a:lnTo>
                    <a:pt x="74" y="98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74" y="94"/>
                  </a:lnTo>
                  <a:lnTo>
                    <a:pt x="72" y="92"/>
                  </a:lnTo>
                  <a:lnTo>
                    <a:pt x="72" y="92"/>
                  </a:lnTo>
                  <a:lnTo>
                    <a:pt x="70" y="88"/>
                  </a:lnTo>
                  <a:lnTo>
                    <a:pt x="66" y="84"/>
                  </a:lnTo>
                  <a:lnTo>
                    <a:pt x="66" y="84"/>
                  </a:lnTo>
                  <a:lnTo>
                    <a:pt x="58" y="80"/>
                  </a:lnTo>
                  <a:lnTo>
                    <a:pt x="54" y="78"/>
                  </a:lnTo>
                  <a:lnTo>
                    <a:pt x="52" y="76"/>
                  </a:lnTo>
                  <a:lnTo>
                    <a:pt x="52" y="76"/>
                  </a:lnTo>
                  <a:lnTo>
                    <a:pt x="50" y="72"/>
                  </a:lnTo>
                  <a:lnTo>
                    <a:pt x="50" y="70"/>
                  </a:lnTo>
                  <a:lnTo>
                    <a:pt x="50" y="66"/>
                  </a:lnTo>
                  <a:lnTo>
                    <a:pt x="50" y="66"/>
                  </a:lnTo>
                  <a:lnTo>
                    <a:pt x="54" y="64"/>
                  </a:lnTo>
                  <a:lnTo>
                    <a:pt x="56" y="62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6" y="58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32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12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28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6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6" name="Freeform 56">
              <a:extLst>
                <a:ext uri="{FF2B5EF4-FFF2-40B4-BE49-F238E27FC236}">
                  <a16:creationId xmlns:a16="http://schemas.microsoft.com/office/drawing/2014/main" id="{592293F9-7AE1-4752-A290-99639BC457A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580234" y="6350270"/>
              <a:ext cx="148669" cy="60475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102" y="4"/>
                </a:cxn>
                <a:cxn ang="0">
                  <a:pos x="90" y="6"/>
                </a:cxn>
                <a:cxn ang="0">
                  <a:pos x="88" y="8"/>
                </a:cxn>
                <a:cxn ang="0">
                  <a:pos x="86" y="6"/>
                </a:cxn>
                <a:cxn ang="0">
                  <a:pos x="74" y="6"/>
                </a:cxn>
                <a:cxn ang="0">
                  <a:pos x="62" y="26"/>
                </a:cxn>
                <a:cxn ang="0">
                  <a:pos x="56" y="28"/>
                </a:cxn>
                <a:cxn ang="0">
                  <a:pos x="50" y="28"/>
                </a:cxn>
                <a:cxn ang="0">
                  <a:pos x="48" y="22"/>
                </a:cxn>
                <a:cxn ang="0">
                  <a:pos x="44" y="18"/>
                </a:cxn>
                <a:cxn ang="0">
                  <a:pos x="40" y="16"/>
                </a:cxn>
                <a:cxn ang="0">
                  <a:pos x="30" y="18"/>
                </a:cxn>
                <a:cxn ang="0">
                  <a:pos x="30" y="22"/>
                </a:cxn>
                <a:cxn ang="0">
                  <a:pos x="28" y="24"/>
                </a:cxn>
                <a:cxn ang="0">
                  <a:pos x="20" y="22"/>
                </a:cxn>
                <a:cxn ang="0">
                  <a:pos x="8" y="36"/>
                </a:cxn>
                <a:cxn ang="0">
                  <a:pos x="2" y="42"/>
                </a:cxn>
                <a:cxn ang="0">
                  <a:pos x="0" y="46"/>
                </a:cxn>
                <a:cxn ang="0">
                  <a:pos x="2" y="48"/>
                </a:cxn>
                <a:cxn ang="0">
                  <a:pos x="10" y="44"/>
                </a:cxn>
                <a:cxn ang="0">
                  <a:pos x="32" y="32"/>
                </a:cxn>
                <a:cxn ang="0">
                  <a:pos x="40" y="30"/>
                </a:cxn>
                <a:cxn ang="0">
                  <a:pos x="48" y="34"/>
                </a:cxn>
                <a:cxn ang="0">
                  <a:pos x="52" y="36"/>
                </a:cxn>
                <a:cxn ang="0">
                  <a:pos x="58" y="36"/>
                </a:cxn>
                <a:cxn ang="0">
                  <a:pos x="66" y="34"/>
                </a:cxn>
                <a:cxn ang="0">
                  <a:pos x="80" y="30"/>
                </a:cxn>
                <a:cxn ang="0">
                  <a:pos x="90" y="28"/>
                </a:cxn>
                <a:cxn ang="0">
                  <a:pos x="90" y="26"/>
                </a:cxn>
                <a:cxn ang="0">
                  <a:pos x="94" y="18"/>
                </a:cxn>
                <a:cxn ang="0">
                  <a:pos x="96" y="16"/>
                </a:cxn>
                <a:cxn ang="0">
                  <a:pos x="106" y="12"/>
                </a:cxn>
                <a:cxn ang="0">
                  <a:pos x="110" y="12"/>
                </a:cxn>
                <a:cxn ang="0">
                  <a:pos x="114" y="12"/>
                </a:cxn>
                <a:cxn ang="0">
                  <a:pos x="118" y="6"/>
                </a:cxn>
                <a:cxn ang="0">
                  <a:pos x="116" y="0"/>
                </a:cxn>
                <a:cxn ang="0">
                  <a:pos x="112" y="0"/>
                </a:cxn>
              </a:cxnLst>
              <a:rect l="0" t="0" r="r" b="b"/>
              <a:pathLst>
                <a:path w="118" h="48">
                  <a:moveTo>
                    <a:pt x="112" y="0"/>
                  </a:moveTo>
                  <a:lnTo>
                    <a:pt x="112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90" y="6"/>
                  </a:lnTo>
                  <a:lnTo>
                    <a:pt x="90" y="6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0" y="6"/>
                  </a:lnTo>
                  <a:lnTo>
                    <a:pt x="74" y="6"/>
                  </a:lnTo>
                  <a:lnTo>
                    <a:pt x="72" y="20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4" y="1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6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2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6" y="46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40" y="30"/>
                  </a:lnTo>
                  <a:lnTo>
                    <a:pt x="46" y="32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6" y="30"/>
                  </a:lnTo>
                  <a:lnTo>
                    <a:pt x="90" y="28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0"/>
                  </a:lnTo>
                  <a:lnTo>
                    <a:pt x="94" y="18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100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10" y="12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6" y="10"/>
                  </a:lnTo>
                  <a:lnTo>
                    <a:pt x="118" y="6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7" name="Freeform 57">
              <a:extLst>
                <a:ext uri="{FF2B5EF4-FFF2-40B4-BE49-F238E27FC236}">
                  <a16:creationId xmlns:a16="http://schemas.microsoft.com/office/drawing/2014/main" id="{BEDA90C9-B51A-427C-BEDA-E885A14F879E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3149711" y="6156245"/>
              <a:ext cx="100792" cy="118431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68" y="6"/>
                </a:cxn>
                <a:cxn ang="0">
                  <a:pos x="62" y="10"/>
                </a:cxn>
                <a:cxn ang="0">
                  <a:pos x="52" y="20"/>
                </a:cxn>
                <a:cxn ang="0">
                  <a:pos x="38" y="26"/>
                </a:cxn>
                <a:cxn ang="0">
                  <a:pos x="32" y="30"/>
                </a:cxn>
                <a:cxn ang="0">
                  <a:pos x="26" y="32"/>
                </a:cxn>
                <a:cxn ang="0">
                  <a:pos x="1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6" y="72"/>
                </a:cxn>
                <a:cxn ang="0">
                  <a:pos x="6" y="78"/>
                </a:cxn>
                <a:cxn ang="0">
                  <a:pos x="8" y="82"/>
                </a:cxn>
                <a:cxn ang="0">
                  <a:pos x="16" y="94"/>
                </a:cxn>
                <a:cxn ang="0">
                  <a:pos x="20" y="94"/>
                </a:cxn>
                <a:cxn ang="0">
                  <a:pos x="24" y="94"/>
                </a:cxn>
                <a:cxn ang="0">
                  <a:pos x="28" y="92"/>
                </a:cxn>
                <a:cxn ang="0">
                  <a:pos x="46" y="82"/>
                </a:cxn>
                <a:cxn ang="0">
                  <a:pos x="52" y="80"/>
                </a:cxn>
                <a:cxn ang="0">
                  <a:pos x="58" y="78"/>
                </a:cxn>
                <a:cxn ang="0">
                  <a:pos x="66" y="68"/>
                </a:cxn>
                <a:cxn ang="0">
                  <a:pos x="66" y="66"/>
                </a:cxn>
                <a:cxn ang="0">
                  <a:pos x="68" y="62"/>
                </a:cxn>
                <a:cxn ang="0">
                  <a:pos x="68" y="62"/>
                </a:cxn>
                <a:cxn ang="0">
                  <a:pos x="70" y="56"/>
                </a:cxn>
                <a:cxn ang="0">
                  <a:pos x="68" y="50"/>
                </a:cxn>
                <a:cxn ang="0">
                  <a:pos x="66" y="42"/>
                </a:cxn>
                <a:cxn ang="0">
                  <a:pos x="72" y="34"/>
                </a:cxn>
                <a:cxn ang="0">
                  <a:pos x="80" y="24"/>
                </a:cxn>
                <a:cxn ang="0">
                  <a:pos x="80" y="20"/>
                </a:cxn>
                <a:cxn ang="0">
                  <a:pos x="72" y="8"/>
                </a:cxn>
                <a:cxn ang="0">
                  <a:pos x="72" y="2"/>
                </a:cxn>
                <a:cxn ang="0">
                  <a:pos x="68" y="0"/>
                </a:cxn>
              </a:cxnLst>
              <a:rect l="0" t="0" r="r" b="b"/>
              <a:pathLst>
                <a:path w="80" h="94">
                  <a:moveTo>
                    <a:pt x="68" y="0"/>
                  </a:moveTo>
                  <a:lnTo>
                    <a:pt x="66" y="2"/>
                  </a:lnTo>
                  <a:lnTo>
                    <a:pt x="66" y="2"/>
                  </a:lnTo>
                  <a:lnTo>
                    <a:pt x="68" y="6"/>
                  </a:lnTo>
                  <a:lnTo>
                    <a:pt x="66" y="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2" y="30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18" y="4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6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8" y="82"/>
                  </a:lnTo>
                  <a:lnTo>
                    <a:pt x="8" y="82"/>
                  </a:lnTo>
                  <a:lnTo>
                    <a:pt x="12" y="90"/>
                  </a:lnTo>
                  <a:lnTo>
                    <a:pt x="16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2" y="94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38" y="86"/>
                  </a:lnTo>
                  <a:lnTo>
                    <a:pt x="46" y="82"/>
                  </a:lnTo>
                  <a:lnTo>
                    <a:pt x="46" y="82"/>
                  </a:lnTo>
                  <a:lnTo>
                    <a:pt x="52" y="80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62" y="74"/>
                  </a:lnTo>
                  <a:lnTo>
                    <a:pt x="66" y="68"/>
                  </a:lnTo>
                  <a:lnTo>
                    <a:pt x="66" y="68"/>
                  </a:lnTo>
                  <a:lnTo>
                    <a:pt x="66" y="66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70" y="60"/>
                  </a:lnTo>
                  <a:lnTo>
                    <a:pt x="70" y="56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8" y="38"/>
                  </a:lnTo>
                  <a:lnTo>
                    <a:pt x="72" y="34"/>
                  </a:lnTo>
                  <a:lnTo>
                    <a:pt x="76" y="30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8" name="Freeform 58">
              <a:extLst>
                <a:ext uri="{FF2B5EF4-FFF2-40B4-BE49-F238E27FC236}">
                  <a16:creationId xmlns:a16="http://schemas.microsoft.com/office/drawing/2014/main" id="{5A2E9B1B-6BBE-4AC6-8899-E007281C5549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813468" y="6310462"/>
              <a:ext cx="57956" cy="45357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10" y="22"/>
                </a:cxn>
                <a:cxn ang="0">
                  <a:pos x="12" y="26"/>
                </a:cxn>
                <a:cxn ang="0">
                  <a:pos x="16" y="28"/>
                </a:cxn>
                <a:cxn ang="0">
                  <a:pos x="20" y="32"/>
                </a:cxn>
                <a:cxn ang="0">
                  <a:pos x="22" y="34"/>
                </a:cxn>
                <a:cxn ang="0">
                  <a:pos x="26" y="32"/>
                </a:cxn>
                <a:cxn ang="0">
                  <a:pos x="28" y="32"/>
                </a:cxn>
                <a:cxn ang="0">
                  <a:pos x="30" y="30"/>
                </a:cxn>
                <a:cxn ang="0">
                  <a:pos x="36" y="30"/>
                </a:cxn>
                <a:cxn ang="0">
                  <a:pos x="40" y="30"/>
                </a:cxn>
                <a:cxn ang="0">
                  <a:pos x="44" y="26"/>
                </a:cxn>
                <a:cxn ang="0">
                  <a:pos x="42" y="26"/>
                </a:cxn>
                <a:cxn ang="0">
                  <a:pos x="42" y="22"/>
                </a:cxn>
                <a:cxn ang="0">
                  <a:pos x="42" y="20"/>
                </a:cxn>
                <a:cxn ang="0">
                  <a:pos x="46" y="14"/>
                </a:cxn>
                <a:cxn ang="0">
                  <a:pos x="44" y="12"/>
                </a:cxn>
                <a:cxn ang="0">
                  <a:pos x="42" y="10"/>
                </a:cxn>
                <a:cxn ang="0">
                  <a:pos x="40" y="10"/>
                </a:cxn>
                <a:cxn ang="0">
                  <a:pos x="36" y="8"/>
                </a:cxn>
                <a:cxn ang="0">
                  <a:pos x="32" y="4"/>
                </a:cxn>
                <a:cxn ang="0">
                  <a:pos x="28" y="2"/>
                </a:cxn>
                <a:cxn ang="0">
                  <a:pos x="24" y="2"/>
                </a:cxn>
                <a:cxn ang="0">
                  <a:pos x="20" y="2"/>
                </a:cxn>
                <a:cxn ang="0">
                  <a:pos x="18" y="4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8" y="20"/>
                </a:cxn>
              </a:cxnLst>
              <a:rect l="0" t="0" r="r" b="b"/>
              <a:pathLst>
                <a:path w="46" h="36">
                  <a:moveTo>
                    <a:pt x="8" y="20"/>
                  </a:moveTo>
                  <a:lnTo>
                    <a:pt x="8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16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35930255-3F5D-4042-9C32-F6C0FD7457FB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4207276" y="2883140"/>
              <a:ext cx="937369" cy="481284"/>
            </a:xfrm>
            <a:custGeom>
              <a:avLst/>
              <a:gdLst/>
              <a:ahLst/>
              <a:cxnLst>
                <a:cxn ang="0">
                  <a:pos x="744" y="382"/>
                </a:cxn>
                <a:cxn ang="0">
                  <a:pos x="734" y="362"/>
                </a:cxn>
                <a:cxn ang="0">
                  <a:pos x="716" y="338"/>
                </a:cxn>
                <a:cxn ang="0">
                  <a:pos x="714" y="314"/>
                </a:cxn>
                <a:cxn ang="0">
                  <a:pos x="698" y="294"/>
                </a:cxn>
                <a:cxn ang="0">
                  <a:pos x="702" y="270"/>
                </a:cxn>
                <a:cxn ang="0">
                  <a:pos x="686" y="258"/>
                </a:cxn>
                <a:cxn ang="0">
                  <a:pos x="696" y="224"/>
                </a:cxn>
                <a:cxn ang="0">
                  <a:pos x="680" y="202"/>
                </a:cxn>
                <a:cxn ang="0">
                  <a:pos x="676" y="164"/>
                </a:cxn>
                <a:cxn ang="0">
                  <a:pos x="658" y="100"/>
                </a:cxn>
                <a:cxn ang="0">
                  <a:pos x="644" y="98"/>
                </a:cxn>
                <a:cxn ang="0">
                  <a:pos x="640" y="74"/>
                </a:cxn>
                <a:cxn ang="0">
                  <a:pos x="642" y="68"/>
                </a:cxn>
                <a:cxn ang="0">
                  <a:pos x="572" y="42"/>
                </a:cxn>
                <a:cxn ang="0">
                  <a:pos x="518" y="52"/>
                </a:cxn>
                <a:cxn ang="0">
                  <a:pos x="468" y="24"/>
                </a:cxn>
                <a:cxn ang="0">
                  <a:pos x="22" y="0"/>
                </a:cxn>
                <a:cxn ang="0">
                  <a:pos x="0" y="220"/>
                </a:cxn>
                <a:cxn ang="0">
                  <a:pos x="170" y="246"/>
                </a:cxn>
                <a:cxn ang="0">
                  <a:pos x="164" y="356"/>
                </a:cxn>
                <a:cxn ang="0">
                  <a:pos x="744" y="382"/>
                </a:cxn>
              </a:cxnLst>
              <a:rect l="0" t="0" r="r" b="b"/>
              <a:pathLst>
                <a:path w="744" h="382">
                  <a:moveTo>
                    <a:pt x="744" y="382"/>
                  </a:moveTo>
                  <a:lnTo>
                    <a:pt x="734" y="362"/>
                  </a:lnTo>
                  <a:lnTo>
                    <a:pt x="716" y="338"/>
                  </a:lnTo>
                  <a:lnTo>
                    <a:pt x="714" y="314"/>
                  </a:lnTo>
                  <a:lnTo>
                    <a:pt x="698" y="294"/>
                  </a:lnTo>
                  <a:lnTo>
                    <a:pt x="702" y="270"/>
                  </a:lnTo>
                  <a:lnTo>
                    <a:pt x="686" y="258"/>
                  </a:lnTo>
                  <a:lnTo>
                    <a:pt x="696" y="224"/>
                  </a:lnTo>
                  <a:lnTo>
                    <a:pt x="680" y="202"/>
                  </a:lnTo>
                  <a:lnTo>
                    <a:pt x="676" y="164"/>
                  </a:lnTo>
                  <a:lnTo>
                    <a:pt x="658" y="100"/>
                  </a:lnTo>
                  <a:lnTo>
                    <a:pt x="644" y="98"/>
                  </a:lnTo>
                  <a:lnTo>
                    <a:pt x="640" y="74"/>
                  </a:lnTo>
                  <a:lnTo>
                    <a:pt x="642" y="68"/>
                  </a:lnTo>
                  <a:lnTo>
                    <a:pt x="572" y="42"/>
                  </a:lnTo>
                  <a:lnTo>
                    <a:pt x="518" y="52"/>
                  </a:lnTo>
                  <a:lnTo>
                    <a:pt x="468" y="24"/>
                  </a:lnTo>
                  <a:lnTo>
                    <a:pt x="22" y="0"/>
                  </a:lnTo>
                  <a:lnTo>
                    <a:pt x="0" y="220"/>
                  </a:lnTo>
                  <a:lnTo>
                    <a:pt x="170" y="246"/>
                  </a:lnTo>
                  <a:lnTo>
                    <a:pt x="164" y="356"/>
                  </a:lnTo>
                  <a:lnTo>
                    <a:pt x="744" y="38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7D23CCC-405B-4D38-A516-BF4F6FF01071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4383663" y="3331666"/>
              <a:ext cx="851696" cy="473724"/>
            </a:xfrm>
            <a:custGeom>
              <a:avLst/>
              <a:gdLst/>
              <a:ahLst/>
              <a:cxnLst>
                <a:cxn ang="0">
                  <a:pos x="676" y="376"/>
                </a:cxn>
                <a:cxn ang="0">
                  <a:pos x="670" y="138"/>
                </a:cxn>
                <a:cxn ang="0">
                  <a:pos x="628" y="88"/>
                </a:cxn>
                <a:cxn ang="0">
                  <a:pos x="648" y="46"/>
                </a:cxn>
                <a:cxn ang="0">
                  <a:pos x="610" y="40"/>
                </a:cxn>
                <a:cxn ang="0">
                  <a:pos x="604" y="26"/>
                </a:cxn>
                <a:cxn ang="0">
                  <a:pos x="24" y="0"/>
                </a:cxn>
                <a:cxn ang="0">
                  <a:pos x="0" y="346"/>
                </a:cxn>
                <a:cxn ang="0">
                  <a:pos x="676" y="376"/>
                </a:cxn>
              </a:cxnLst>
              <a:rect l="0" t="0" r="r" b="b"/>
              <a:pathLst>
                <a:path w="676" h="376">
                  <a:moveTo>
                    <a:pt x="676" y="376"/>
                  </a:moveTo>
                  <a:lnTo>
                    <a:pt x="670" y="138"/>
                  </a:lnTo>
                  <a:lnTo>
                    <a:pt x="628" y="88"/>
                  </a:lnTo>
                  <a:lnTo>
                    <a:pt x="648" y="46"/>
                  </a:lnTo>
                  <a:lnTo>
                    <a:pt x="610" y="40"/>
                  </a:lnTo>
                  <a:lnTo>
                    <a:pt x="604" y="26"/>
                  </a:lnTo>
                  <a:lnTo>
                    <a:pt x="24" y="0"/>
                  </a:lnTo>
                  <a:lnTo>
                    <a:pt x="0" y="346"/>
                  </a:lnTo>
                  <a:lnTo>
                    <a:pt x="676" y="37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8DD22BCB-AD7C-4DAC-B230-708126E6CB02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756231" y="3843188"/>
              <a:ext cx="1607638" cy="1587480"/>
            </a:xfrm>
            <a:custGeom>
              <a:avLst/>
              <a:gdLst/>
              <a:ahLst/>
              <a:cxnLst>
                <a:cxn ang="0">
                  <a:pos x="1252" y="604"/>
                </a:cxn>
                <a:cxn ang="0">
                  <a:pos x="1234" y="396"/>
                </a:cxn>
                <a:cxn ang="0">
                  <a:pos x="1182" y="360"/>
                </a:cxn>
                <a:cxn ang="0">
                  <a:pos x="1122" y="318"/>
                </a:cxn>
                <a:cxn ang="0">
                  <a:pos x="1056" y="332"/>
                </a:cxn>
                <a:cxn ang="0">
                  <a:pos x="962" y="326"/>
                </a:cxn>
                <a:cxn ang="0">
                  <a:pos x="936" y="338"/>
                </a:cxn>
                <a:cxn ang="0">
                  <a:pos x="920" y="332"/>
                </a:cxn>
                <a:cxn ang="0">
                  <a:pos x="868" y="334"/>
                </a:cxn>
                <a:cxn ang="0">
                  <a:pos x="854" y="326"/>
                </a:cxn>
                <a:cxn ang="0">
                  <a:pos x="838" y="310"/>
                </a:cxn>
                <a:cxn ang="0">
                  <a:pos x="838" y="300"/>
                </a:cxn>
                <a:cxn ang="0">
                  <a:pos x="768" y="292"/>
                </a:cxn>
                <a:cxn ang="0">
                  <a:pos x="744" y="288"/>
                </a:cxn>
                <a:cxn ang="0">
                  <a:pos x="730" y="262"/>
                </a:cxn>
                <a:cxn ang="0">
                  <a:pos x="688" y="258"/>
                </a:cxn>
                <a:cxn ang="0">
                  <a:pos x="678" y="246"/>
                </a:cxn>
                <a:cxn ang="0">
                  <a:pos x="674" y="20"/>
                </a:cxn>
                <a:cxn ang="0">
                  <a:pos x="4" y="480"/>
                </a:cxn>
                <a:cxn ang="0">
                  <a:pos x="12" y="514"/>
                </a:cxn>
                <a:cxn ang="0">
                  <a:pos x="44" y="538"/>
                </a:cxn>
                <a:cxn ang="0">
                  <a:pos x="98" y="592"/>
                </a:cxn>
                <a:cxn ang="0">
                  <a:pos x="146" y="652"/>
                </a:cxn>
                <a:cxn ang="0">
                  <a:pos x="156" y="686"/>
                </a:cxn>
                <a:cxn ang="0">
                  <a:pos x="166" y="718"/>
                </a:cxn>
                <a:cxn ang="0">
                  <a:pos x="196" y="776"/>
                </a:cxn>
                <a:cxn ang="0">
                  <a:pos x="270" y="860"/>
                </a:cxn>
                <a:cxn ang="0">
                  <a:pos x="366" y="784"/>
                </a:cxn>
                <a:cxn ang="0">
                  <a:pos x="416" y="786"/>
                </a:cxn>
                <a:cxn ang="0">
                  <a:pos x="466" y="788"/>
                </a:cxn>
                <a:cxn ang="0">
                  <a:pos x="518" y="812"/>
                </a:cxn>
                <a:cxn ang="0">
                  <a:pos x="558" y="864"/>
                </a:cxn>
                <a:cxn ang="0">
                  <a:pos x="572" y="894"/>
                </a:cxn>
                <a:cxn ang="0">
                  <a:pos x="590" y="962"/>
                </a:cxn>
                <a:cxn ang="0">
                  <a:pos x="616" y="1008"/>
                </a:cxn>
                <a:cxn ang="0">
                  <a:pos x="636" y="1030"/>
                </a:cxn>
                <a:cxn ang="0">
                  <a:pos x="660" y="1064"/>
                </a:cxn>
                <a:cxn ang="0">
                  <a:pos x="686" y="1128"/>
                </a:cxn>
                <a:cxn ang="0">
                  <a:pos x="722" y="1178"/>
                </a:cxn>
                <a:cxn ang="0">
                  <a:pos x="772" y="1220"/>
                </a:cxn>
                <a:cxn ang="0">
                  <a:pos x="806" y="1234"/>
                </a:cxn>
                <a:cxn ang="0">
                  <a:pos x="920" y="1260"/>
                </a:cxn>
                <a:cxn ang="0">
                  <a:pos x="908" y="1174"/>
                </a:cxn>
                <a:cxn ang="0">
                  <a:pos x="930" y="1104"/>
                </a:cxn>
                <a:cxn ang="0">
                  <a:pos x="976" y="1044"/>
                </a:cxn>
                <a:cxn ang="0">
                  <a:pos x="1078" y="954"/>
                </a:cxn>
                <a:cxn ang="0">
                  <a:pos x="1158" y="884"/>
                </a:cxn>
                <a:cxn ang="0">
                  <a:pos x="1222" y="836"/>
                </a:cxn>
                <a:cxn ang="0">
                  <a:pos x="1258" y="822"/>
                </a:cxn>
                <a:cxn ang="0">
                  <a:pos x="1260" y="784"/>
                </a:cxn>
                <a:cxn ang="0">
                  <a:pos x="1268" y="766"/>
                </a:cxn>
                <a:cxn ang="0">
                  <a:pos x="1268" y="738"/>
                </a:cxn>
                <a:cxn ang="0">
                  <a:pos x="1270" y="708"/>
                </a:cxn>
                <a:cxn ang="0">
                  <a:pos x="1276" y="664"/>
                </a:cxn>
              </a:cxnLst>
              <a:rect l="0" t="0" r="r" b="b"/>
              <a:pathLst>
                <a:path w="1276" h="1260">
                  <a:moveTo>
                    <a:pt x="1276" y="664"/>
                  </a:moveTo>
                  <a:lnTo>
                    <a:pt x="1272" y="628"/>
                  </a:lnTo>
                  <a:lnTo>
                    <a:pt x="1252" y="604"/>
                  </a:lnTo>
                  <a:lnTo>
                    <a:pt x="1252" y="580"/>
                  </a:lnTo>
                  <a:lnTo>
                    <a:pt x="1230" y="552"/>
                  </a:lnTo>
                  <a:lnTo>
                    <a:pt x="1234" y="396"/>
                  </a:lnTo>
                  <a:lnTo>
                    <a:pt x="1228" y="368"/>
                  </a:lnTo>
                  <a:lnTo>
                    <a:pt x="1212" y="368"/>
                  </a:lnTo>
                  <a:lnTo>
                    <a:pt x="1182" y="360"/>
                  </a:lnTo>
                  <a:lnTo>
                    <a:pt x="1182" y="350"/>
                  </a:lnTo>
                  <a:lnTo>
                    <a:pt x="1160" y="354"/>
                  </a:lnTo>
                  <a:lnTo>
                    <a:pt x="1122" y="318"/>
                  </a:lnTo>
                  <a:lnTo>
                    <a:pt x="1104" y="332"/>
                  </a:lnTo>
                  <a:lnTo>
                    <a:pt x="1092" y="320"/>
                  </a:lnTo>
                  <a:lnTo>
                    <a:pt x="1056" y="332"/>
                  </a:lnTo>
                  <a:lnTo>
                    <a:pt x="1008" y="342"/>
                  </a:lnTo>
                  <a:lnTo>
                    <a:pt x="962" y="326"/>
                  </a:lnTo>
                  <a:lnTo>
                    <a:pt x="962" y="326"/>
                  </a:lnTo>
                  <a:lnTo>
                    <a:pt x="950" y="334"/>
                  </a:lnTo>
                  <a:lnTo>
                    <a:pt x="940" y="338"/>
                  </a:lnTo>
                  <a:lnTo>
                    <a:pt x="936" y="338"/>
                  </a:lnTo>
                  <a:lnTo>
                    <a:pt x="932" y="336"/>
                  </a:lnTo>
                  <a:lnTo>
                    <a:pt x="932" y="336"/>
                  </a:lnTo>
                  <a:lnTo>
                    <a:pt x="920" y="332"/>
                  </a:lnTo>
                  <a:lnTo>
                    <a:pt x="906" y="326"/>
                  </a:lnTo>
                  <a:lnTo>
                    <a:pt x="886" y="322"/>
                  </a:lnTo>
                  <a:lnTo>
                    <a:pt x="868" y="334"/>
                  </a:lnTo>
                  <a:lnTo>
                    <a:pt x="868" y="334"/>
                  </a:lnTo>
                  <a:lnTo>
                    <a:pt x="860" y="330"/>
                  </a:lnTo>
                  <a:lnTo>
                    <a:pt x="854" y="326"/>
                  </a:lnTo>
                  <a:lnTo>
                    <a:pt x="844" y="318"/>
                  </a:lnTo>
                  <a:lnTo>
                    <a:pt x="844" y="318"/>
                  </a:lnTo>
                  <a:lnTo>
                    <a:pt x="838" y="310"/>
                  </a:lnTo>
                  <a:lnTo>
                    <a:pt x="836" y="304"/>
                  </a:lnTo>
                  <a:lnTo>
                    <a:pt x="838" y="302"/>
                  </a:lnTo>
                  <a:lnTo>
                    <a:pt x="838" y="300"/>
                  </a:lnTo>
                  <a:lnTo>
                    <a:pt x="812" y="306"/>
                  </a:lnTo>
                  <a:lnTo>
                    <a:pt x="812" y="306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56" y="288"/>
                  </a:lnTo>
                  <a:lnTo>
                    <a:pt x="744" y="288"/>
                  </a:lnTo>
                  <a:lnTo>
                    <a:pt x="732" y="288"/>
                  </a:lnTo>
                  <a:lnTo>
                    <a:pt x="730" y="262"/>
                  </a:lnTo>
                  <a:lnTo>
                    <a:pt x="730" y="262"/>
                  </a:lnTo>
                  <a:lnTo>
                    <a:pt x="710" y="262"/>
                  </a:lnTo>
                  <a:lnTo>
                    <a:pt x="694" y="262"/>
                  </a:lnTo>
                  <a:lnTo>
                    <a:pt x="688" y="258"/>
                  </a:lnTo>
                  <a:lnTo>
                    <a:pt x="684" y="256"/>
                  </a:lnTo>
                  <a:lnTo>
                    <a:pt x="684" y="256"/>
                  </a:lnTo>
                  <a:lnTo>
                    <a:pt x="678" y="246"/>
                  </a:lnTo>
                  <a:lnTo>
                    <a:pt x="670" y="240"/>
                  </a:lnTo>
                  <a:lnTo>
                    <a:pt x="660" y="234"/>
                  </a:lnTo>
                  <a:lnTo>
                    <a:pt x="674" y="20"/>
                  </a:lnTo>
                  <a:lnTo>
                    <a:pt x="388" y="0"/>
                  </a:lnTo>
                  <a:lnTo>
                    <a:pt x="350" y="522"/>
                  </a:lnTo>
                  <a:lnTo>
                    <a:pt x="4" y="480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2" y="514"/>
                  </a:lnTo>
                  <a:lnTo>
                    <a:pt x="24" y="522"/>
                  </a:lnTo>
                  <a:lnTo>
                    <a:pt x="34" y="528"/>
                  </a:lnTo>
                  <a:lnTo>
                    <a:pt x="44" y="538"/>
                  </a:lnTo>
                  <a:lnTo>
                    <a:pt x="44" y="538"/>
                  </a:lnTo>
                  <a:lnTo>
                    <a:pt x="70" y="564"/>
                  </a:lnTo>
                  <a:lnTo>
                    <a:pt x="98" y="592"/>
                  </a:lnTo>
                  <a:lnTo>
                    <a:pt x="124" y="620"/>
                  </a:lnTo>
                  <a:lnTo>
                    <a:pt x="136" y="636"/>
                  </a:lnTo>
                  <a:lnTo>
                    <a:pt x="146" y="652"/>
                  </a:lnTo>
                  <a:lnTo>
                    <a:pt x="146" y="652"/>
                  </a:lnTo>
                  <a:lnTo>
                    <a:pt x="152" y="668"/>
                  </a:lnTo>
                  <a:lnTo>
                    <a:pt x="156" y="686"/>
                  </a:lnTo>
                  <a:lnTo>
                    <a:pt x="160" y="702"/>
                  </a:lnTo>
                  <a:lnTo>
                    <a:pt x="166" y="718"/>
                  </a:lnTo>
                  <a:lnTo>
                    <a:pt x="166" y="718"/>
                  </a:lnTo>
                  <a:lnTo>
                    <a:pt x="174" y="738"/>
                  </a:lnTo>
                  <a:lnTo>
                    <a:pt x="184" y="758"/>
                  </a:lnTo>
                  <a:lnTo>
                    <a:pt x="196" y="776"/>
                  </a:lnTo>
                  <a:lnTo>
                    <a:pt x="210" y="794"/>
                  </a:lnTo>
                  <a:lnTo>
                    <a:pt x="240" y="828"/>
                  </a:lnTo>
                  <a:lnTo>
                    <a:pt x="270" y="860"/>
                  </a:lnTo>
                  <a:lnTo>
                    <a:pt x="312" y="870"/>
                  </a:lnTo>
                  <a:lnTo>
                    <a:pt x="366" y="784"/>
                  </a:lnTo>
                  <a:lnTo>
                    <a:pt x="366" y="784"/>
                  </a:lnTo>
                  <a:lnTo>
                    <a:pt x="378" y="784"/>
                  </a:lnTo>
                  <a:lnTo>
                    <a:pt x="396" y="784"/>
                  </a:lnTo>
                  <a:lnTo>
                    <a:pt x="416" y="786"/>
                  </a:lnTo>
                  <a:lnTo>
                    <a:pt x="416" y="786"/>
                  </a:lnTo>
                  <a:lnTo>
                    <a:pt x="442" y="788"/>
                  </a:lnTo>
                  <a:lnTo>
                    <a:pt x="466" y="788"/>
                  </a:lnTo>
                  <a:lnTo>
                    <a:pt x="492" y="786"/>
                  </a:lnTo>
                  <a:lnTo>
                    <a:pt x="492" y="786"/>
                  </a:lnTo>
                  <a:lnTo>
                    <a:pt x="518" y="812"/>
                  </a:lnTo>
                  <a:lnTo>
                    <a:pt x="540" y="838"/>
                  </a:lnTo>
                  <a:lnTo>
                    <a:pt x="550" y="850"/>
                  </a:lnTo>
                  <a:lnTo>
                    <a:pt x="558" y="864"/>
                  </a:lnTo>
                  <a:lnTo>
                    <a:pt x="558" y="864"/>
                  </a:lnTo>
                  <a:lnTo>
                    <a:pt x="566" y="878"/>
                  </a:lnTo>
                  <a:lnTo>
                    <a:pt x="572" y="894"/>
                  </a:lnTo>
                  <a:lnTo>
                    <a:pt x="582" y="926"/>
                  </a:lnTo>
                  <a:lnTo>
                    <a:pt x="590" y="962"/>
                  </a:lnTo>
                  <a:lnTo>
                    <a:pt x="590" y="962"/>
                  </a:lnTo>
                  <a:lnTo>
                    <a:pt x="594" y="968"/>
                  </a:lnTo>
                  <a:lnTo>
                    <a:pt x="602" y="986"/>
                  </a:lnTo>
                  <a:lnTo>
                    <a:pt x="616" y="1008"/>
                  </a:lnTo>
                  <a:lnTo>
                    <a:pt x="626" y="1018"/>
                  </a:lnTo>
                  <a:lnTo>
                    <a:pt x="636" y="1030"/>
                  </a:lnTo>
                  <a:lnTo>
                    <a:pt x="636" y="1030"/>
                  </a:lnTo>
                  <a:lnTo>
                    <a:pt x="646" y="1040"/>
                  </a:lnTo>
                  <a:lnTo>
                    <a:pt x="654" y="1052"/>
                  </a:lnTo>
                  <a:lnTo>
                    <a:pt x="660" y="1064"/>
                  </a:lnTo>
                  <a:lnTo>
                    <a:pt x="666" y="1078"/>
                  </a:lnTo>
                  <a:lnTo>
                    <a:pt x="676" y="1104"/>
                  </a:lnTo>
                  <a:lnTo>
                    <a:pt x="686" y="1128"/>
                  </a:lnTo>
                  <a:lnTo>
                    <a:pt x="686" y="1128"/>
                  </a:lnTo>
                  <a:lnTo>
                    <a:pt x="700" y="1152"/>
                  </a:lnTo>
                  <a:lnTo>
                    <a:pt x="722" y="1178"/>
                  </a:lnTo>
                  <a:lnTo>
                    <a:pt x="746" y="1202"/>
                  </a:lnTo>
                  <a:lnTo>
                    <a:pt x="758" y="1212"/>
                  </a:lnTo>
                  <a:lnTo>
                    <a:pt x="772" y="1220"/>
                  </a:lnTo>
                  <a:lnTo>
                    <a:pt x="772" y="1220"/>
                  </a:lnTo>
                  <a:lnTo>
                    <a:pt x="786" y="1228"/>
                  </a:lnTo>
                  <a:lnTo>
                    <a:pt x="806" y="1234"/>
                  </a:lnTo>
                  <a:lnTo>
                    <a:pt x="850" y="1244"/>
                  </a:lnTo>
                  <a:lnTo>
                    <a:pt x="920" y="1260"/>
                  </a:lnTo>
                  <a:lnTo>
                    <a:pt x="920" y="1260"/>
                  </a:lnTo>
                  <a:lnTo>
                    <a:pt x="912" y="1230"/>
                  </a:lnTo>
                  <a:lnTo>
                    <a:pt x="908" y="1200"/>
                  </a:lnTo>
                  <a:lnTo>
                    <a:pt x="908" y="1174"/>
                  </a:lnTo>
                  <a:lnTo>
                    <a:pt x="912" y="1148"/>
                  </a:lnTo>
                  <a:lnTo>
                    <a:pt x="920" y="1126"/>
                  </a:lnTo>
                  <a:lnTo>
                    <a:pt x="930" y="1104"/>
                  </a:lnTo>
                  <a:lnTo>
                    <a:pt x="942" y="1082"/>
                  </a:lnTo>
                  <a:lnTo>
                    <a:pt x="958" y="1062"/>
                  </a:lnTo>
                  <a:lnTo>
                    <a:pt x="976" y="1044"/>
                  </a:lnTo>
                  <a:lnTo>
                    <a:pt x="994" y="1024"/>
                  </a:lnTo>
                  <a:lnTo>
                    <a:pt x="1036" y="990"/>
                  </a:lnTo>
                  <a:lnTo>
                    <a:pt x="1078" y="954"/>
                  </a:lnTo>
                  <a:lnTo>
                    <a:pt x="1122" y="916"/>
                  </a:lnTo>
                  <a:lnTo>
                    <a:pt x="1122" y="916"/>
                  </a:lnTo>
                  <a:lnTo>
                    <a:pt x="1158" y="884"/>
                  </a:lnTo>
                  <a:lnTo>
                    <a:pt x="1190" y="858"/>
                  </a:lnTo>
                  <a:lnTo>
                    <a:pt x="1206" y="846"/>
                  </a:lnTo>
                  <a:lnTo>
                    <a:pt x="1222" y="836"/>
                  </a:lnTo>
                  <a:lnTo>
                    <a:pt x="1240" y="828"/>
                  </a:lnTo>
                  <a:lnTo>
                    <a:pt x="1258" y="822"/>
                  </a:lnTo>
                  <a:lnTo>
                    <a:pt x="1258" y="822"/>
                  </a:lnTo>
                  <a:lnTo>
                    <a:pt x="1258" y="796"/>
                  </a:lnTo>
                  <a:lnTo>
                    <a:pt x="1258" y="796"/>
                  </a:lnTo>
                  <a:lnTo>
                    <a:pt x="1260" y="784"/>
                  </a:lnTo>
                  <a:lnTo>
                    <a:pt x="1262" y="778"/>
                  </a:lnTo>
                  <a:lnTo>
                    <a:pt x="1264" y="774"/>
                  </a:lnTo>
                  <a:lnTo>
                    <a:pt x="1268" y="766"/>
                  </a:lnTo>
                  <a:lnTo>
                    <a:pt x="1268" y="766"/>
                  </a:lnTo>
                  <a:lnTo>
                    <a:pt x="1268" y="752"/>
                  </a:lnTo>
                  <a:lnTo>
                    <a:pt x="1268" y="738"/>
                  </a:lnTo>
                  <a:lnTo>
                    <a:pt x="1268" y="722"/>
                  </a:lnTo>
                  <a:lnTo>
                    <a:pt x="1270" y="708"/>
                  </a:lnTo>
                  <a:lnTo>
                    <a:pt x="1270" y="708"/>
                  </a:lnTo>
                  <a:lnTo>
                    <a:pt x="1274" y="696"/>
                  </a:lnTo>
                  <a:lnTo>
                    <a:pt x="1276" y="680"/>
                  </a:lnTo>
                  <a:lnTo>
                    <a:pt x="1276" y="664"/>
                  </a:lnTo>
                  <a:lnTo>
                    <a:pt x="1276" y="66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  <a:effectLst/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245B270-956B-46AB-BAC5-DCE7A227036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286120" y="4006975"/>
              <a:ext cx="637512" cy="650111"/>
            </a:xfrm>
            <a:custGeom>
              <a:avLst/>
              <a:gdLst/>
              <a:ahLst/>
              <a:cxnLst>
                <a:cxn ang="0">
                  <a:pos x="506" y="316"/>
                </a:cxn>
                <a:cxn ang="0">
                  <a:pos x="506" y="316"/>
                </a:cxn>
                <a:cxn ang="0">
                  <a:pos x="482" y="306"/>
                </a:cxn>
                <a:cxn ang="0">
                  <a:pos x="474" y="300"/>
                </a:cxn>
                <a:cxn ang="0">
                  <a:pos x="472" y="294"/>
                </a:cxn>
                <a:cxn ang="0">
                  <a:pos x="472" y="294"/>
                </a:cxn>
                <a:cxn ang="0">
                  <a:pos x="468" y="286"/>
                </a:cxn>
                <a:cxn ang="0">
                  <a:pos x="464" y="274"/>
                </a:cxn>
                <a:cxn ang="0">
                  <a:pos x="456" y="260"/>
                </a:cxn>
                <a:cxn ang="0">
                  <a:pos x="438" y="256"/>
                </a:cxn>
                <a:cxn ang="0">
                  <a:pos x="436" y="238"/>
                </a:cxn>
                <a:cxn ang="0">
                  <a:pos x="422" y="206"/>
                </a:cxn>
                <a:cxn ang="0">
                  <a:pos x="386" y="180"/>
                </a:cxn>
                <a:cxn ang="0">
                  <a:pos x="380" y="170"/>
                </a:cxn>
                <a:cxn ang="0">
                  <a:pos x="332" y="124"/>
                </a:cxn>
                <a:cxn ang="0">
                  <a:pos x="308" y="112"/>
                </a:cxn>
                <a:cxn ang="0">
                  <a:pos x="266" y="56"/>
                </a:cxn>
                <a:cxn ang="0">
                  <a:pos x="256" y="58"/>
                </a:cxn>
                <a:cxn ang="0">
                  <a:pos x="224" y="38"/>
                </a:cxn>
                <a:cxn ang="0">
                  <a:pos x="224" y="38"/>
                </a:cxn>
                <a:cxn ang="0">
                  <a:pos x="230" y="32"/>
                </a:cxn>
                <a:cxn ang="0">
                  <a:pos x="238" y="20"/>
                </a:cxn>
                <a:cxn ang="0">
                  <a:pos x="238" y="20"/>
                </a:cxn>
                <a:cxn ang="0">
                  <a:pos x="240" y="12"/>
                </a:cxn>
                <a:cxn ang="0">
                  <a:pos x="242" y="0"/>
                </a:cxn>
                <a:cxn ang="0">
                  <a:pos x="0" y="22"/>
                </a:cxn>
                <a:cxn ang="0">
                  <a:pos x="78" y="292"/>
                </a:cxn>
                <a:cxn ang="0">
                  <a:pos x="78" y="292"/>
                </a:cxn>
                <a:cxn ang="0">
                  <a:pos x="88" y="304"/>
                </a:cxn>
                <a:cxn ang="0">
                  <a:pos x="96" y="312"/>
                </a:cxn>
                <a:cxn ang="0">
                  <a:pos x="98" y="320"/>
                </a:cxn>
                <a:cxn ang="0">
                  <a:pos x="98" y="320"/>
                </a:cxn>
                <a:cxn ang="0">
                  <a:pos x="98" y="332"/>
                </a:cxn>
                <a:cxn ang="0">
                  <a:pos x="106" y="342"/>
                </a:cxn>
                <a:cxn ang="0">
                  <a:pos x="104" y="352"/>
                </a:cxn>
                <a:cxn ang="0">
                  <a:pos x="92" y="358"/>
                </a:cxn>
                <a:cxn ang="0">
                  <a:pos x="90" y="374"/>
                </a:cxn>
                <a:cxn ang="0">
                  <a:pos x="106" y="410"/>
                </a:cxn>
                <a:cxn ang="0">
                  <a:pos x="106" y="482"/>
                </a:cxn>
                <a:cxn ang="0">
                  <a:pos x="126" y="510"/>
                </a:cxn>
                <a:cxn ang="0">
                  <a:pos x="388" y="504"/>
                </a:cxn>
                <a:cxn ang="0">
                  <a:pos x="390" y="514"/>
                </a:cxn>
                <a:cxn ang="0">
                  <a:pos x="410" y="516"/>
                </a:cxn>
                <a:cxn ang="0">
                  <a:pos x="410" y="492"/>
                </a:cxn>
                <a:cxn ang="0">
                  <a:pos x="404" y="474"/>
                </a:cxn>
                <a:cxn ang="0">
                  <a:pos x="448" y="472"/>
                </a:cxn>
                <a:cxn ang="0">
                  <a:pos x="448" y="472"/>
                </a:cxn>
                <a:cxn ang="0">
                  <a:pos x="448" y="464"/>
                </a:cxn>
                <a:cxn ang="0">
                  <a:pos x="446" y="454"/>
                </a:cxn>
                <a:cxn ang="0">
                  <a:pos x="450" y="434"/>
                </a:cxn>
                <a:cxn ang="0">
                  <a:pos x="456" y="414"/>
                </a:cxn>
                <a:cxn ang="0">
                  <a:pos x="464" y="394"/>
                </a:cxn>
                <a:cxn ang="0">
                  <a:pos x="486" y="356"/>
                </a:cxn>
                <a:cxn ang="0">
                  <a:pos x="498" y="336"/>
                </a:cxn>
                <a:cxn ang="0">
                  <a:pos x="506" y="316"/>
                </a:cxn>
                <a:cxn ang="0">
                  <a:pos x="506" y="316"/>
                </a:cxn>
              </a:cxnLst>
              <a:rect l="0" t="0" r="r" b="b"/>
              <a:pathLst>
                <a:path w="506" h="516">
                  <a:moveTo>
                    <a:pt x="506" y="316"/>
                  </a:moveTo>
                  <a:lnTo>
                    <a:pt x="506" y="316"/>
                  </a:lnTo>
                  <a:lnTo>
                    <a:pt x="482" y="306"/>
                  </a:lnTo>
                  <a:lnTo>
                    <a:pt x="474" y="300"/>
                  </a:lnTo>
                  <a:lnTo>
                    <a:pt x="472" y="294"/>
                  </a:lnTo>
                  <a:lnTo>
                    <a:pt x="472" y="294"/>
                  </a:lnTo>
                  <a:lnTo>
                    <a:pt x="468" y="286"/>
                  </a:lnTo>
                  <a:lnTo>
                    <a:pt x="464" y="274"/>
                  </a:lnTo>
                  <a:lnTo>
                    <a:pt x="456" y="260"/>
                  </a:lnTo>
                  <a:lnTo>
                    <a:pt x="438" y="256"/>
                  </a:lnTo>
                  <a:lnTo>
                    <a:pt x="436" y="238"/>
                  </a:lnTo>
                  <a:lnTo>
                    <a:pt x="422" y="206"/>
                  </a:lnTo>
                  <a:lnTo>
                    <a:pt x="386" y="180"/>
                  </a:lnTo>
                  <a:lnTo>
                    <a:pt x="380" y="170"/>
                  </a:lnTo>
                  <a:lnTo>
                    <a:pt x="332" y="124"/>
                  </a:lnTo>
                  <a:lnTo>
                    <a:pt x="308" y="112"/>
                  </a:lnTo>
                  <a:lnTo>
                    <a:pt x="266" y="56"/>
                  </a:lnTo>
                  <a:lnTo>
                    <a:pt x="256" y="5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30" y="32"/>
                  </a:lnTo>
                  <a:lnTo>
                    <a:pt x="238" y="20"/>
                  </a:lnTo>
                  <a:lnTo>
                    <a:pt x="238" y="20"/>
                  </a:lnTo>
                  <a:lnTo>
                    <a:pt x="240" y="12"/>
                  </a:lnTo>
                  <a:lnTo>
                    <a:pt x="242" y="0"/>
                  </a:lnTo>
                  <a:lnTo>
                    <a:pt x="0" y="22"/>
                  </a:lnTo>
                  <a:lnTo>
                    <a:pt x="78" y="292"/>
                  </a:lnTo>
                  <a:lnTo>
                    <a:pt x="78" y="292"/>
                  </a:lnTo>
                  <a:lnTo>
                    <a:pt x="88" y="304"/>
                  </a:lnTo>
                  <a:lnTo>
                    <a:pt x="96" y="312"/>
                  </a:lnTo>
                  <a:lnTo>
                    <a:pt x="98" y="320"/>
                  </a:lnTo>
                  <a:lnTo>
                    <a:pt x="98" y="320"/>
                  </a:lnTo>
                  <a:lnTo>
                    <a:pt x="98" y="332"/>
                  </a:lnTo>
                  <a:lnTo>
                    <a:pt x="106" y="342"/>
                  </a:lnTo>
                  <a:lnTo>
                    <a:pt x="104" y="352"/>
                  </a:lnTo>
                  <a:lnTo>
                    <a:pt x="92" y="358"/>
                  </a:lnTo>
                  <a:lnTo>
                    <a:pt x="90" y="374"/>
                  </a:lnTo>
                  <a:lnTo>
                    <a:pt x="106" y="410"/>
                  </a:lnTo>
                  <a:lnTo>
                    <a:pt x="106" y="482"/>
                  </a:lnTo>
                  <a:lnTo>
                    <a:pt x="126" y="510"/>
                  </a:lnTo>
                  <a:lnTo>
                    <a:pt x="388" y="504"/>
                  </a:lnTo>
                  <a:lnTo>
                    <a:pt x="390" y="514"/>
                  </a:lnTo>
                  <a:lnTo>
                    <a:pt x="410" y="516"/>
                  </a:lnTo>
                  <a:lnTo>
                    <a:pt x="410" y="492"/>
                  </a:lnTo>
                  <a:lnTo>
                    <a:pt x="404" y="474"/>
                  </a:lnTo>
                  <a:lnTo>
                    <a:pt x="448" y="472"/>
                  </a:lnTo>
                  <a:lnTo>
                    <a:pt x="448" y="472"/>
                  </a:lnTo>
                  <a:lnTo>
                    <a:pt x="448" y="464"/>
                  </a:lnTo>
                  <a:lnTo>
                    <a:pt x="446" y="454"/>
                  </a:lnTo>
                  <a:lnTo>
                    <a:pt x="450" y="434"/>
                  </a:lnTo>
                  <a:lnTo>
                    <a:pt x="456" y="414"/>
                  </a:lnTo>
                  <a:lnTo>
                    <a:pt x="464" y="394"/>
                  </a:lnTo>
                  <a:lnTo>
                    <a:pt x="486" y="356"/>
                  </a:lnTo>
                  <a:lnTo>
                    <a:pt x="498" y="336"/>
                  </a:lnTo>
                  <a:lnTo>
                    <a:pt x="506" y="316"/>
                  </a:lnTo>
                  <a:lnTo>
                    <a:pt x="506" y="31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8E2E4317-3A52-4268-835B-45F648EB6F6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6568338" y="3951539"/>
              <a:ext cx="584596" cy="453566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32" y="102"/>
                </a:cxn>
                <a:cxn ang="0">
                  <a:pos x="42" y="100"/>
                </a:cxn>
                <a:cxn ang="0">
                  <a:pos x="84" y="156"/>
                </a:cxn>
                <a:cxn ang="0">
                  <a:pos x="108" y="168"/>
                </a:cxn>
                <a:cxn ang="0">
                  <a:pos x="156" y="214"/>
                </a:cxn>
                <a:cxn ang="0">
                  <a:pos x="162" y="224"/>
                </a:cxn>
                <a:cxn ang="0">
                  <a:pos x="198" y="250"/>
                </a:cxn>
                <a:cxn ang="0">
                  <a:pos x="212" y="282"/>
                </a:cxn>
                <a:cxn ang="0">
                  <a:pos x="214" y="300"/>
                </a:cxn>
                <a:cxn ang="0">
                  <a:pos x="232" y="304"/>
                </a:cxn>
                <a:cxn ang="0">
                  <a:pos x="232" y="304"/>
                </a:cxn>
                <a:cxn ang="0">
                  <a:pos x="240" y="318"/>
                </a:cxn>
                <a:cxn ang="0">
                  <a:pos x="244" y="330"/>
                </a:cxn>
                <a:cxn ang="0">
                  <a:pos x="248" y="338"/>
                </a:cxn>
                <a:cxn ang="0">
                  <a:pos x="248" y="338"/>
                </a:cxn>
                <a:cxn ang="0">
                  <a:pos x="250" y="344"/>
                </a:cxn>
                <a:cxn ang="0">
                  <a:pos x="258" y="350"/>
                </a:cxn>
                <a:cxn ang="0">
                  <a:pos x="282" y="360"/>
                </a:cxn>
                <a:cxn ang="0">
                  <a:pos x="282" y="360"/>
                </a:cxn>
                <a:cxn ang="0">
                  <a:pos x="288" y="344"/>
                </a:cxn>
                <a:cxn ang="0">
                  <a:pos x="292" y="326"/>
                </a:cxn>
                <a:cxn ang="0">
                  <a:pos x="292" y="310"/>
                </a:cxn>
                <a:cxn ang="0">
                  <a:pos x="288" y="292"/>
                </a:cxn>
                <a:cxn ang="0">
                  <a:pos x="288" y="292"/>
                </a:cxn>
                <a:cxn ang="0">
                  <a:pos x="298" y="292"/>
                </a:cxn>
                <a:cxn ang="0">
                  <a:pos x="308" y="290"/>
                </a:cxn>
                <a:cxn ang="0">
                  <a:pos x="316" y="286"/>
                </a:cxn>
                <a:cxn ang="0">
                  <a:pos x="326" y="280"/>
                </a:cxn>
                <a:cxn ang="0">
                  <a:pos x="336" y="270"/>
                </a:cxn>
                <a:cxn ang="0">
                  <a:pos x="344" y="260"/>
                </a:cxn>
                <a:cxn ang="0">
                  <a:pos x="362" y="236"/>
                </a:cxn>
                <a:cxn ang="0">
                  <a:pos x="396" y="182"/>
                </a:cxn>
                <a:cxn ang="0">
                  <a:pos x="410" y="158"/>
                </a:cxn>
                <a:cxn ang="0">
                  <a:pos x="424" y="140"/>
                </a:cxn>
                <a:cxn ang="0">
                  <a:pos x="424" y="140"/>
                </a:cxn>
                <a:cxn ang="0">
                  <a:pos x="434" y="132"/>
                </a:cxn>
                <a:cxn ang="0">
                  <a:pos x="444" y="124"/>
                </a:cxn>
                <a:cxn ang="0">
                  <a:pos x="464" y="112"/>
                </a:cxn>
                <a:cxn ang="0">
                  <a:pos x="344" y="12"/>
                </a:cxn>
                <a:cxn ang="0">
                  <a:pos x="234" y="34"/>
                </a:cxn>
                <a:cxn ang="0">
                  <a:pos x="234" y="18"/>
                </a:cxn>
                <a:cxn ang="0">
                  <a:pos x="208" y="0"/>
                </a:cxn>
                <a:cxn ang="0">
                  <a:pos x="74" y="8"/>
                </a:cxn>
                <a:cxn ang="0">
                  <a:pos x="20" y="44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6" y="56"/>
                </a:cxn>
                <a:cxn ang="0">
                  <a:pos x="14" y="64"/>
                </a:cxn>
                <a:cxn ang="0">
                  <a:pos x="14" y="64"/>
                </a:cxn>
                <a:cxn ang="0">
                  <a:pos x="6" y="76"/>
                </a:cxn>
                <a:cxn ang="0">
                  <a:pos x="0" y="82"/>
                </a:cxn>
                <a:cxn ang="0">
                  <a:pos x="0" y="82"/>
                </a:cxn>
              </a:cxnLst>
              <a:rect l="0" t="0" r="r" b="b"/>
              <a:pathLst>
                <a:path w="464" h="360">
                  <a:moveTo>
                    <a:pt x="0" y="82"/>
                  </a:moveTo>
                  <a:lnTo>
                    <a:pt x="32" y="102"/>
                  </a:lnTo>
                  <a:lnTo>
                    <a:pt x="42" y="100"/>
                  </a:lnTo>
                  <a:lnTo>
                    <a:pt x="84" y="156"/>
                  </a:lnTo>
                  <a:lnTo>
                    <a:pt x="108" y="168"/>
                  </a:lnTo>
                  <a:lnTo>
                    <a:pt x="156" y="214"/>
                  </a:lnTo>
                  <a:lnTo>
                    <a:pt x="162" y="224"/>
                  </a:lnTo>
                  <a:lnTo>
                    <a:pt x="198" y="250"/>
                  </a:lnTo>
                  <a:lnTo>
                    <a:pt x="212" y="282"/>
                  </a:lnTo>
                  <a:lnTo>
                    <a:pt x="214" y="300"/>
                  </a:lnTo>
                  <a:lnTo>
                    <a:pt x="232" y="304"/>
                  </a:lnTo>
                  <a:lnTo>
                    <a:pt x="232" y="304"/>
                  </a:lnTo>
                  <a:lnTo>
                    <a:pt x="240" y="318"/>
                  </a:lnTo>
                  <a:lnTo>
                    <a:pt x="244" y="330"/>
                  </a:lnTo>
                  <a:lnTo>
                    <a:pt x="248" y="338"/>
                  </a:lnTo>
                  <a:lnTo>
                    <a:pt x="248" y="338"/>
                  </a:lnTo>
                  <a:lnTo>
                    <a:pt x="250" y="344"/>
                  </a:lnTo>
                  <a:lnTo>
                    <a:pt x="258" y="35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8" y="344"/>
                  </a:lnTo>
                  <a:lnTo>
                    <a:pt x="292" y="326"/>
                  </a:lnTo>
                  <a:lnTo>
                    <a:pt x="292" y="310"/>
                  </a:lnTo>
                  <a:lnTo>
                    <a:pt x="288" y="292"/>
                  </a:lnTo>
                  <a:lnTo>
                    <a:pt x="288" y="292"/>
                  </a:lnTo>
                  <a:lnTo>
                    <a:pt x="298" y="292"/>
                  </a:lnTo>
                  <a:lnTo>
                    <a:pt x="308" y="290"/>
                  </a:lnTo>
                  <a:lnTo>
                    <a:pt x="316" y="286"/>
                  </a:lnTo>
                  <a:lnTo>
                    <a:pt x="326" y="280"/>
                  </a:lnTo>
                  <a:lnTo>
                    <a:pt x="336" y="270"/>
                  </a:lnTo>
                  <a:lnTo>
                    <a:pt x="344" y="260"/>
                  </a:lnTo>
                  <a:lnTo>
                    <a:pt x="362" y="236"/>
                  </a:lnTo>
                  <a:lnTo>
                    <a:pt x="396" y="182"/>
                  </a:lnTo>
                  <a:lnTo>
                    <a:pt x="410" y="158"/>
                  </a:lnTo>
                  <a:lnTo>
                    <a:pt x="424" y="140"/>
                  </a:lnTo>
                  <a:lnTo>
                    <a:pt x="424" y="140"/>
                  </a:lnTo>
                  <a:lnTo>
                    <a:pt x="434" y="132"/>
                  </a:lnTo>
                  <a:lnTo>
                    <a:pt x="444" y="124"/>
                  </a:lnTo>
                  <a:lnTo>
                    <a:pt x="464" y="112"/>
                  </a:lnTo>
                  <a:lnTo>
                    <a:pt x="344" y="12"/>
                  </a:lnTo>
                  <a:lnTo>
                    <a:pt x="234" y="34"/>
                  </a:lnTo>
                  <a:lnTo>
                    <a:pt x="234" y="18"/>
                  </a:lnTo>
                  <a:lnTo>
                    <a:pt x="208" y="0"/>
                  </a:lnTo>
                  <a:lnTo>
                    <a:pt x="74" y="8"/>
                  </a:lnTo>
                  <a:lnTo>
                    <a:pt x="20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6" y="5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6" y="76"/>
                  </a:lnTo>
                  <a:lnTo>
                    <a:pt x="0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4171F0B5-D69B-4F11-A370-B03A142C731F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5396627" y="2341381"/>
              <a:ext cx="561917" cy="645071"/>
            </a:xfrm>
            <a:custGeom>
              <a:avLst/>
              <a:gdLst/>
              <a:ahLst/>
              <a:cxnLst>
                <a:cxn ang="0">
                  <a:pos x="428" y="428"/>
                </a:cxn>
                <a:cxn ang="0">
                  <a:pos x="432" y="364"/>
                </a:cxn>
                <a:cxn ang="0">
                  <a:pos x="436" y="302"/>
                </a:cxn>
                <a:cxn ang="0">
                  <a:pos x="436" y="270"/>
                </a:cxn>
                <a:cxn ang="0">
                  <a:pos x="446" y="196"/>
                </a:cxn>
                <a:cxn ang="0">
                  <a:pos x="432" y="170"/>
                </a:cxn>
                <a:cxn ang="0">
                  <a:pos x="412" y="124"/>
                </a:cxn>
                <a:cxn ang="0">
                  <a:pos x="390" y="112"/>
                </a:cxn>
                <a:cxn ang="0">
                  <a:pos x="376" y="94"/>
                </a:cxn>
                <a:cxn ang="0">
                  <a:pos x="372" y="92"/>
                </a:cxn>
                <a:cxn ang="0">
                  <a:pos x="356" y="94"/>
                </a:cxn>
                <a:cxn ang="0">
                  <a:pos x="218" y="64"/>
                </a:cxn>
                <a:cxn ang="0">
                  <a:pos x="210" y="26"/>
                </a:cxn>
                <a:cxn ang="0">
                  <a:pos x="184" y="22"/>
                </a:cxn>
                <a:cxn ang="0">
                  <a:pos x="154" y="4"/>
                </a:cxn>
                <a:cxn ang="0">
                  <a:pos x="150" y="0"/>
                </a:cxn>
                <a:cxn ang="0">
                  <a:pos x="140" y="4"/>
                </a:cxn>
                <a:cxn ang="0">
                  <a:pos x="124" y="18"/>
                </a:cxn>
                <a:cxn ang="0">
                  <a:pos x="102" y="30"/>
                </a:cxn>
                <a:cxn ang="0">
                  <a:pos x="86" y="36"/>
                </a:cxn>
                <a:cxn ang="0">
                  <a:pos x="62" y="38"/>
                </a:cxn>
                <a:cxn ang="0">
                  <a:pos x="50" y="34"/>
                </a:cxn>
                <a:cxn ang="0">
                  <a:pos x="46" y="100"/>
                </a:cxn>
                <a:cxn ang="0">
                  <a:pos x="22" y="174"/>
                </a:cxn>
                <a:cxn ang="0">
                  <a:pos x="12" y="258"/>
                </a:cxn>
                <a:cxn ang="0">
                  <a:pos x="84" y="304"/>
                </a:cxn>
                <a:cxn ang="0">
                  <a:pos x="146" y="358"/>
                </a:cxn>
                <a:cxn ang="0">
                  <a:pos x="160" y="452"/>
                </a:cxn>
                <a:cxn ang="0">
                  <a:pos x="194" y="504"/>
                </a:cxn>
                <a:cxn ang="0">
                  <a:pos x="446" y="502"/>
                </a:cxn>
                <a:cxn ang="0">
                  <a:pos x="434" y="466"/>
                </a:cxn>
                <a:cxn ang="0">
                  <a:pos x="428" y="428"/>
                </a:cxn>
              </a:cxnLst>
              <a:rect l="0" t="0" r="r" b="b"/>
              <a:pathLst>
                <a:path w="446" h="512">
                  <a:moveTo>
                    <a:pt x="428" y="428"/>
                  </a:moveTo>
                  <a:lnTo>
                    <a:pt x="428" y="428"/>
                  </a:lnTo>
                  <a:lnTo>
                    <a:pt x="428" y="396"/>
                  </a:lnTo>
                  <a:lnTo>
                    <a:pt x="432" y="364"/>
                  </a:lnTo>
                  <a:lnTo>
                    <a:pt x="434" y="332"/>
                  </a:lnTo>
                  <a:lnTo>
                    <a:pt x="436" y="302"/>
                  </a:lnTo>
                  <a:lnTo>
                    <a:pt x="436" y="302"/>
                  </a:lnTo>
                  <a:lnTo>
                    <a:pt x="436" y="270"/>
                  </a:lnTo>
                  <a:lnTo>
                    <a:pt x="438" y="242"/>
                  </a:lnTo>
                  <a:lnTo>
                    <a:pt x="446" y="196"/>
                  </a:lnTo>
                  <a:lnTo>
                    <a:pt x="432" y="188"/>
                  </a:lnTo>
                  <a:lnTo>
                    <a:pt x="432" y="170"/>
                  </a:lnTo>
                  <a:lnTo>
                    <a:pt x="404" y="162"/>
                  </a:lnTo>
                  <a:lnTo>
                    <a:pt x="412" y="12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08"/>
                  </a:lnTo>
                  <a:lnTo>
                    <a:pt x="376" y="94"/>
                  </a:lnTo>
                  <a:lnTo>
                    <a:pt x="376" y="94"/>
                  </a:lnTo>
                  <a:lnTo>
                    <a:pt x="372" y="92"/>
                  </a:lnTo>
                  <a:lnTo>
                    <a:pt x="368" y="92"/>
                  </a:lnTo>
                  <a:lnTo>
                    <a:pt x="356" y="94"/>
                  </a:lnTo>
                  <a:lnTo>
                    <a:pt x="340" y="102"/>
                  </a:lnTo>
                  <a:lnTo>
                    <a:pt x="218" y="64"/>
                  </a:lnTo>
                  <a:lnTo>
                    <a:pt x="210" y="26"/>
                  </a:lnTo>
                  <a:lnTo>
                    <a:pt x="210" y="26"/>
                  </a:lnTo>
                  <a:lnTo>
                    <a:pt x="196" y="26"/>
                  </a:lnTo>
                  <a:lnTo>
                    <a:pt x="184" y="22"/>
                  </a:lnTo>
                  <a:lnTo>
                    <a:pt x="170" y="16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0" y="0"/>
                  </a:lnTo>
                  <a:lnTo>
                    <a:pt x="144" y="2"/>
                  </a:lnTo>
                  <a:lnTo>
                    <a:pt x="140" y="4"/>
                  </a:lnTo>
                  <a:lnTo>
                    <a:pt x="132" y="10"/>
                  </a:lnTo>
                  <a:lnTo>
                    <a:pt x="124" y="18"/>
                  </a:lnTo>
                  <a:lnTo>
                    <a:pt x="114" y="24"/>
                  </a:lnTo>
                  <a:lnTo>
                    <a:pt x="102" y="30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72" y="38"/>
                  </a:lnTo>
                  <a:lnTo>
                    <a:pt x="62" y="38"/>
                  </a:lnTo>
                  <a:lnTo>
                    <a:pt x="54" y="36"/>
                  </a:lnTo>
                  <a:lnTo>
                    <a:pt x="50" y="34"/>
                  </a:lnTo>
                  <a:lnTo>
                    <a:pt x="48" y="34"/>
                  </a:lnTo>
                  <a:lnTo>
                    <a:pt x="46" y="100"/>
                  </a:lnTo>
                  <a:lnTo>
                    <a:pt x="0" y="148"/>
                  </a:lnTo>
                  <a:lnTo>
                    <a:pt x="22" y="174"/>
                  </a:lnTo>
                  <a:lnTo>
                    <a:pt x="14" y="214"/>
                  </a:lnTo>
                  <a:lnTo>
                    <a:pt x="12" y="258"/>
                  </a:lnTo>
                  <a:lnTo>
                    <a:pt x="54" y="288"/>
                  </a:lnTo>
                  <a:lnTo>
                    <a:pt x="84" y="304"/>
                  </a:lnTo>
                  <a:lnTo>
                    <a:pt x="98" y="326"/>
                  </a:lnTo>
                  <a:lnTo>
                    <a:pt x="146" y="358"/>
                  </a:lnTo>
                  <a:lnTo>
                    <a:pt x="146" y="412"/>
                  </a:lnTo>
                  <a:lnTo>
                    <a:pt x="160" y="452"/>
                  </a:lnTo>
                  <a:lnTo>
                    <a:pt x="160" y="486"/>
                  </a:lnTo>
                  <a:lnTo>
                    <a:pt x="194" y="504"/>
                  </a:lnTo>
                  <a:lnTo>
                    <a:pt x="200" y="512"/>
                  </a:lnTo>
                  <a:lnTo>
                    <a:pt x="446" y="502"/>
                  </a:lnTo>
                  <a:lnTo>
                    <a:pt x="446" y="502"/>
                  </a:lnTo>
                  <a:lnTo>
                    <a:pt x="434" y="466"/>
                  </a:lnTo>
                  <a:lnTo>
                    <a:pt x="430" y="446"/>
                  </a:lnTo>
                  <a:lnTo>
                    <a:pt x="428" y="428"/>
                  </a:lnTo>
                  <a:lnTo>
                    <a:pt x="428" y="42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CEE9515-CDEB-4099-842F-51C1F92EC8F4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6588497" y="3137641"/>
              <a:ext cx="511521" cy="519081"/>
            </a:xfrm>
            <a:custGeom>
              <a:avLst/>
              <a:gdLst/>
              <a:ahLst/>
              <a:cxnLst>
                <a:cxn ang="0">
                  <a:pos x="138" y="40"/>
                </a:cxn>
                <a:cxn ang="0">
                  <a:pos x="132" y="88"/>
                </a:cxn>
                <a:cxn ang="0">
                  <a:pos x="130" y="116"/>
                </a:cxn>
                <a:cxn ang="0">
                  <a:pos x="110" y="138"/>
                </a:cxn>
                <a:cxn ang="0">
                  <a:pos x="82" y="162"/>
                </a:cxn>
                <a:cxn ang="0">
                  <a:pos x="72" y="168"/>
                </a:cxn>
                <a:cxn ang="0">
                  <a:pos x="56" y="190"/>
                </a:cxn>
                <a:cxn ang="0">
                  <a:pos x="60" y="200"/>
                </a:cxn>
                <a:cxn ang="0">
                  <a:pos x="60" y="210"/>
                </a:cxn>
                <a:cxn ang="0">
                  <a:pos x="56" y="212"/>
                </a:cxn>
                <a:cxn ang="0">
                  <a:pos x="46" y="214"/>
                </a:cxn>
                <a:cxn ang="0">
                  <a:pos x="32" y="216"/>
                </a:cxn>
                <a:cxn ang="0">
                  <a:pos x="28" y="220"/>
                </a:cxn>
                <a:cxn ang="0">
                  <a:pos x="26" y="238"/>
                </a:cxn>
                <a:cxn ang="0">
                  <a:pos x="30" y="254"/>
                </a:cxn>
                <a:cxn ang="0">
                  <a:pos x="0" y="314"/>
                </a:cxn>
                <a:cxn ang="0">
                  <a:pos x="54" y="376"/>
                </a:cxn>
                <a:cxn ang="0">
                  <a:pos x="84" y="408"/>
                </a:cxn>
                <a:cxn ang="0">
                  <a:pos x="130" y="390"/>
                </a:cxn>
                <a:cxn ang="0">
                  <a:pos x="166" y="390"/>
                </a:cxn>
                <a:cxn ang="0">
                  <a:pos x="214" y="364"/>
                </a:cxn>
                <a:cxn ang="0">
                  <a:pos x="254" y="226"/>
                </a:cxn>
                <a:cxn ang="0">
                  <a:pos x="304" y="188"/>
                </a:cxn>
                <a:cxn ang="0">
                  <a:pos x="340" y="160"/>
                </a:cxn>
                <a:cxn ang="0">
                  <a:pos x="354" y="102"/>
                </a:cxn>
                <a:cxn ang="0">
                  <a:pos x="406" y="92"/>
                </a:cxn>
                <a:cxn ang="0">
                  <a:pos x="400" y="88"/>
                </a:cxn>
                <a:cxn ang="0">
                  <a:pos x="374" y="80"/>
                </a:cxn>
                <a:cxn ang="0">
                  <a:pos x="364" y="80"/>
                </a:cxn>
                <a:cxn ang="0">
                  <a:pos x="348" y="82"/>
                </a:cxn>
                <a:cxn ang="0">
                  <a:pos x="336" y="90"/>
                </a:cxn>
                <a:cxn ang="0">
                  <a:pos x="308" y="92"/>
                </a:cxn>
                <a:cxn ang="0">
                  <a:pos x="282" y="116"/>
                </a:cxn>
                <a:cxn ang="0">
                  <a:pos x="248" y="88"/>
                </a:cxn>
                <a:cxn ang="0">
                  <a:pos x="152" y="0"/>
                </a:cxn>
                <a:cxn ang="0">
                  <a:pos x="126" y="12"/>
                </a:cxn>
              </a:cxnLst>
              <a:rect l="0" t="0" r="r" b="b"/>
              <a:pathLst>
                <a:path w="406" h="412">
                  <a:moveTo>
                    <a:pt x="126" y="12"/>
                  </a:moveTo>
                  <a:lnTo>
                    <a:pt x="138" y="40"/>
                  </a:lnTo>
                  <a:lnTo>
                    <a:pt x="128" y="58"/>
                  </a:lnTo>
                  <a:lnTo>
                    <a:pt x="132" y="88"/>
                  </a:lnTo>
                  <a:lnTo>
                    <a:pt x="120" y="96"/>
                  </a:lnTo>
                  <a:lnTo>
                    <a:pt x="130" y="116"/>
                  </a:lnTo>
                  <a:lnTo>
                    <a:pt x="130" y="116"/>
                  </a:lnTo>
                  <a:lnTo>
                    <a:pt x="110" y="138"/>
                  </a:lnTo>
                  <a:lnTo>
                    <a:pt x="94" y="152"/>
                  </a:lnTo>
                  <a:lnTo>
                    <a:pt x="82" y="162"/>
                  </a:lnTo>
                  <a:lnTo>
                    <a:pt x="82" y="162"/>
                  </a:lnTo>
                  <a:lnTo>
                    <a:pt x="72" y="168"/>
                  </a:lnTo>
                  <a:lnTo>
                    <a:pt x="64" y="17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60" y="200"/>
                  </a:lnTo>
                  <a:lnTo>
                    <a:pt x="60" y="208"/>
                  </a:lnTo>
                  <a:lnTo>
                    <a:pt x="60" y="210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0" y="214"/>
                  </a:lnTo>
                  <a:lnTo>
                    <a:pt x="46" y="214"/>
                  </a:lnTo>
                  <a:lnTo>
                    <a:pt x="40" y="214"/>
                  </a:lnTo>
                  <a:lnTo>
                    <a:pt x="32" y="216"/>
                  </a:lnTo>
                  <a:lnTo>
                    <a:pt x="32" y="216"/>
                  </a:lnTo>
                  <a:lnTo>
                    <a:pt x="28" y="220"/>
                  </a:lnTo>
                  <a:lnTo>
                    <a:pt x="26" y="224"/>
                  </a:lnTo>
                  <a:lnTo>
                    <a:pt x="26" y="238"/>
                  </a:lnTo>
                  <a:lnTo>
                    <a:pt x="28" y="250"/>
                  </a:lnTo>
                  <a:lnTo>
                    <a:pt x="30" y="254"/>
                  </a:lnTo>
                  <a:lnTo>
                    <a:pt x="0" y="282"/>
                  </a:lnTo>
                  <a:lnTo>
                    <a:pt x="0" y="314"/>
                  </a:lnTo>
                  <a:lnTo>
                    <a:pt x="38" y="368"/>
                  </a:lnTo>
                  <a:lnTo>
                    <a:pt x="54" y="376"/>
                  </a:lnTo>
                  <a:lnTo>
                    <a:pt x="64" y="388"/>
                  </a:lnTo>
                  <a:lnTo>
                    <a:pt x="84" y="408"/>
                  </a:lnTo>
                  <a:lnTo>
                    <a:pt x="108" y="412"/>
                  </a:lnTo>
                  <a:lnTo>
                    <a:pt x="130" y="390"/>
                  </a:lnTo>
                  <a:lnTo>
                    <a:pt x="144" y="404"/>
                  </a:lnTo>
                  <a:lnTo>
                    <a:pt x="166" y="390"/>
                  </a:lnTo>
                  <a:lnTo>
                    <a:pt x="176" y="376"/>
                  </a:lnTo>
                  <a:lnTo>
                    <a:pt x="214" y="364"/>
                  </a:lnTo>
                  <a:lnTo>
                    <a:pt x="248" y="262"/>
                  </a:lnTo>
                  <a:lnTo>
                    <a:pt x="254" y="226"/>
                  </a:lnTo>
                  <a:lnTo>
                    <a:pt x="284" y="236"/>
                  </a:lnTo>
                  <a:lnTo>
                    <a:pt x="304" y="188"/>
                  </a:lnTo>
                  <a:lnTo>
                    <a:pt x="320" y="180"/>
                  </a:lnTo>
                  <a:lnTo>
                    <a:pt x="340" y="160"/>
                  </a:lnTo>
                  <a:lnTo>
                    <a:pt x="352" y="136"/>
                  </a:lnTo>
                  <a:lnTo>
                    <a:pt x="354" y="102"/>
                  </a:lnTo>
                  <a:lnTo>
                    <a:pt x="402" y="128"/>
                  </a:lnTo>
                  <a:lnTo>
                    <a:pt x="406" y="92"/>
                  </a:lnTo>
                  <a:lnTo>
                    <a:pt x="406" y="92"/>
                  </a:lnTo>
                  <a:lnTo>
                    <a:pt x="400" y="88"/>
                  </a:lnTo>
                  <a:lnTo>
                    <a:pt x="390" y="84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64" y="80"/>
                  </a:lnTo>
                  <a:lnTo>
                    <a:pt x="356" y="80"/>
                  </a:lnTo>
                  <a:lnTo>
                    <a:pt x="348" y="82"/>
                  </a:lnTo>
                  <a:lnTo>
                    <a:pt x="344" y="84"/>
                  </a:lnTo>
                  <a:lnTo>
                    <a:pt x="336" y="90"/>
                  </a:lnTo>
                  <a:lnTo>
                    <a:pt x="332" y="92"/>
                  </a:lnTo>
                  <a:lnTo>
                    <a:pt x="308" y="92"/>
                  </a:lnTo>
                  <a:lnTo>
                    <a:pt x="300" y="106"/>
                  </a:lnTo>
                  <a:lnTo>
                    <a:pt x="282" y="116"/>
                  </a:lnTo>
                  <a:lnTo>
                    <a:pt x="254" y="150"/>
                  </a:lnTo>
                  <a:lnTo>
                    <a:pt x="248" y="88"/>
                  </a:lnTo>
                  <a:lnTo>
                    <a:pt x="162" y="104"/>
                  </a:lnTo>
                  <a:lnTo>
                    <a:pt x="152" y="0"/>
                  </a:lnTo>
                  <a:lnTo>
                    <a:pt x="138" y="0"/>
                  </a:lnTo>
                  <a:lnTo>
                    <a:pt x="126" y="1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FA9BFE1-63AC-4937-810A-8AFEA0912BEE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4260192" y="3767593"/>
              <a:ext cx="985245" cy="521601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4" y="2"/>
                </a:cxn>
                <a:cxn ang="0">
                  <a:pos x="0" y="60"/>
                </a:cxn>
                <a:cxn ang="0">
                  <a:pos x="274" y="80"/>
                </a:cxn>
                <a:cxn ang="0">
                  <a:pos x="260" y="294"/>
                </a:cxn>
                <a:cxn ang="0">
                  <a:pos x="260" y="294"/>
                </a:cxn>
                <a:cxn ang="0">
                  <a:pos x="270" y="300"/>
                </a:cxn>
                <a:cxn ang="0">
                  <a:pos x="278" y="306"/>
                </a:cxn>
                <a:cxn ang="0">
                  <a:pos x="284" y="316"/>
                </a:cxn>
                <a:cxn ang="0">
                  <a:pos x="284" y="316"/>
                </a:cxn>
                <a:cxn ang="0">
                  <a:pos x="288" y="318"/>
                </a:cxn>
                <a:cxn ang="0">
                  <a:pos x="294" y="322"/>
                </a:cxn>
                <a:cxn ang="0">
                  <a:pos x="310" y="322"/>
                </a:cxn>
                <a:cxn ang="0">
                  <a:pos x="330" y="322"/>
                </a:cxn>
                <a:cxn ang="0">
                  <a:pos x="332" y="348"/>
                </a:cxn>
                <a:cxn ang="0">
                  <a:pos x="332" y="348"/>
                </a:cxn>
                <a:cxn ang="0">
                  <a:pos x="344" y="348"/>
                </a:cxn>
                <a:cxn ang="0">
                  <a:pos x="356" y="348"/>
                </a:cxn>
                <a:cxn ang="0">
                  <a:pos x="368" y="352"/>
                </a:cxn>
                <a:cxn ang="0">
                  <a:pos x="368" y="352"/>
                </a:cxn>
                <a:cxn ang="0">
                  <a:pos x="412" y="366"/>
                </a:cxn>
                <a:cxn ang="0">
                  <a:pos x="438" y="360"/>
                </a:cxn>
                <a:cxn ang="0">
                  <a:pos x="438" y="360"/>
                </a:cxn>
                <a:cxn ang="0">
                  <a:pos x="438" y="362"/>
                </a:cxn>
                <a:cxn ang="0">
                  <a:pos x="436" y="364"/>
                </a:cxn>
                <a:cxn ang="0">
                  <a:pos x="438" y="370"/>
                </a:cxn>
                <a:cxn ang="0">
                  <a:pos x="444" y="378"/>
                </a:cxn>
                <a:cxn ang="0">
                  <a:pos x="444" y="378"/>
                </a:cxn>
                <a:cxn ang="0">
                  <a:pos x="454" y="386"/>
                </a:cxn>
                <a:cxn ang="0">
                  <a:pos x="460" y="390"/>
                </a:cxn>
                <a:cxn ang="0">
                  <a:pos x="468" y="394"/>
                </a:cxn>
                <a:cxn ang="0">
                  <a:pos x="486" y="382"/>
                </a:cxn>
                <a:cxn ang="0">
                  <a:pos x="486" y="382"/>
                </a:cxn>
                <a:cxn ang="0">
                  <a:pos x="506" y="386"/>
                </a:cxn>
                <a:cxn ang="0">
                  <a:pos x="520" y="392"/>
                </a:cxn>
                <a:cxn ang="0">
                  <a:pos x="532" y="396"/>
                </a:cxn>
                <a:cxn ang="0">
                  <a:pos x="532" y="396"/>
                </a:cxn>
                <a:cxn ang="0">
                  <a:pos x="536" y="398"/>
                </a:cxn>
                <a:cxn ang="0">
                  <a:pos x="540" y="398"/>
                </a:cxn>
                <a:cxn ang="0">
                  <a:pos x="550" y="394"/>
                </a:cxn>
                <a:cxn ang="0">
                  <a:pos x="562" y="386"/>
                </a:cxn>
                <a:cxn ang="0">
                  <a:pos x="608" y="402"/>
                </a:cxn>
                <a:cxn ang="0">
                  <a:pos x="656" y="392"/>
                </a:cxn>
                <a:cxn ang="0">
                  <a:pos x="692" y="380"/>
                </a:cxn>
                <a:cxn ang="0">
                  <a:pos x="704" y="392"/>
                </a:cxn>
                <a:cxn ang="0">
                  <a:pos x="722" y="378"/>
                </a:cxn>
                <a:cxn ang="0">
                  <a:pos x="760" y="414"/>
                </a:cxn>
                <a:cxn ang="0">
                  <a:pos x="782" y="410"/>
                </a:cxn>
                <a:cxn ang="0">
                  <a:pos x="774" y="30"/>
                </a:cxn>
                <a:cxn ang="0">
                  <a:pos x="98" y="0"/>
                </a:cxn>
              </a:cxnLst>
              <a:rect l="0" t="0" r="r" b="b"/>
              <a:pathLst>
                <a:path w="782" h="414">
                  <a:moveTo>
                    <a:pt x="98" y="0"/>
                  </a:moveTo>
                  <a:lnTo>
                    <a:pt x="4" y="2"/>
                  </a:lnTo>
                  <a:lnTo>
                    <a:pt x="0" y="60"/>
                  </a:lnTo>
                  <a:lnTo>
                    <a:pt x="274" y="80"/>
                  </a:lnTo>
                  <a:lnTo>
                    <a:pt x="260" y="294"/>
                  </a:lnTo>
                  <a:lnTo>
                    <a:pt x="260" y="294"/>
                  </a:lnTo>
                  <a:lnTo>
                    <a:pt x="270" y="300"/>
                  </a:lnTo>
                  <a:lnTo>
                    <a:pt x="278" y="306"/>
                  </a:lnTo>
                  <a:lnTo>
                    <a:pt x="284" y="316"/>
                  </a:lnTo>
                  <a:lnTo>
                    <a:pt x="284" y="316"/>
                  </a:lnTo>
                  <a:lnTo>
                    <a:pt x="288" y="318"/>
                  </a:lnTo>
                  <a:lnTo>
                    <a:pt x="294" y="322"/>
                  </a:lnTo>
                  <a:lnTo>
                    <a:pt x="310" y="322"/>
                  </a:lnTo>
                  <a:lnTo>
                    <a:pt x="330" y="322"/>
                  </a:lnTo>
                  <a:lnTo>
                    <a:pt x="332" y="348"/>
                  </a:lnTo>
                  <a:lnTo>
                    <a:pt x="332" y="348"/>
                  </a:lnTo>
                  <a:lnTo>
                    <a:pt x="344" y="348"/>
                  </a:lnTo>
                  <a:lnTo>
                    <a:pt x="356" y="348"/>
                  </a:lnTo>
                  <a:lnTo>
                    <a:pt x="368" y="352"/>
                  </a:lnTo>
                  <a:lnTo>
                    <a:pt x="368" y="352"/>
                  </a:lnTo>
                  <a:lnTo>
                    <a:pt x="412" y="366"/>
                  </a:lnTo>
                  <a:lnTo>
                    <a:pt x="438" y="360"/>
                  </a:lnTo>
                  <a:lnTo>
                    <a:pt x="438" y="360"/>
                  </a:lnTo>
                  <a:lnTo>
                    <a:pt x="438" y="362"/>
                  </a:lnTo>
                  <a:lnTo>
                    <a:pt x="436" y="364"/>
                  </a:lnTo>
                  <a:lnTo>
                    <a:pt x="438" y="370"/>
                  </a:lnTo>
                  <a:lnTo>
                    <a:pt x="444" y="378"/>
                  </a:lnTo>
                  <a:lnTo>
                    <a:pt x="444" y="378"/>
                  </a:lnTo>
                  <a:lnTo>
                    <a:pt x="454" y="386"/>
                  </a:lnTo>
                  <a:lnTo>
                    <a:pt x="460" y="390"/>
                  </a:lnTo>
                  <a:lnTo>
                    <a:pt x="468" y="394"/>
                  </a:lnTo>
                  <a:lnTo>
                    <a:pt x="486" y="382"/>
                  </a:lnTo>
                  <a:lnTo>
                    <a:pt x="486" y="382"/>
                  </a:lnTo>
                  <a:lnTo>
                    <a:pt x="506" y="386"/>
                  </a:lnTo>
                  <a:lnTo>
                    <a:pt x="520" y="392"/>
                  </a:lnTo>
                  <a:lnTo>
                    <a:pt x="532" y="396"/>
                  </a:lnTo>
                  <a:lnTo>
                    <a:pt x="532" y="396"/>
                  </a:lnTo>
                  <a:lnTo>
                    <a:pt x="536" y="398"/>
                  </a:lnTo>
                  <a:lnTo>
                    <a:pt x="540" y="398"/>
                  </a:lnTo>
                  <a:lnTo>
                    <a:pt x="550" y="394"/>
                  </a:lnTo>
                  <a:lnTo>
                    <a:pt x="562" y="386"/>
                  </a:lnTo>
                  <a:lnTo>
                    <a:pt x="608" y="402"/>
                  </a:lnTo>
                  <a:lnTo>
                    <a:pt x="656" y="392"/>
                  </a:lnTo>
                  <a:lnTo>
                    <a:pt x="692" y="380"/>
                  </a:lnTo>
                  <a:lnTo>
                    <a:pt x="704" y="392"/>
                  </a:lnTo>
                  <a:lnTo>
                    <a:pt x="722" y="378"/>
                  </a:lnTo>
                  <a:lnTo>
                    <a:pt x="760" y="414"/>
                  </a:lnTo>
                  <a:lnTo>
                    <a:pt x="782" y="410"/>
                  </a:lnTo>
                  <a:lnTo>
                    <a:pt x="774" y="3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4C9DD2A-E42C-43DD-B942-93FF84863023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443774" y="2482491"/>
              <a:ext cx="821458" cy="677829"/>
            </a:xfrm>
            <a:custGeom>
              <a:avLst/>
              <a:gdLst/>
              <a:ahLst/>
              <a:cxnLst>
                <a:cxn ang="0">
                  <a:pos x="606" y="538"/>
                </a:cxn>
                <a:cxn ang="0">
                  <a:pos x="652" y="82"/>
                </a:cxn>
                <a:cxn ang="0">
                  <a:pos x="88" y="0"/>
                </a:cxn>
                <a:cxn ang="0">
                  <a:pos x="24" y="346"/>
                </a:cxn>
                <a:cxn ang="0">
                  <a:pos x="0" y="466"/>
                </a:cxn>
                <a:cxn ang="0">
                  <a:pos x="606" y="538"/>
                </a:cxn>
              </a:cxnLst>
              <a:rect l="0" t="0" r="r" b="b"/>
              <a:pathLst>
                <a:path w="652" h="538">
                  <a:moveTo>
                    <a:pt x="606" y="538"/>
                  </a:moveTo>
                  <a:lnTo>
                    <a:pt x="652" y="82"/>
                  </a:lnTo>
                  <a:lnTo>
                    <a:pt x="88" y="0"/>
                  </a:lnTo>
                  <a:lnTo>
                    <a:pt x="24" y="346"/>
                  </a:lnTo>
                  <a:lnTo>
                    <a:pt x="0" y="466"/>
                  </a:lnTo>
                  <a:lnTo>
                    <a:pt x="606" y="53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0A18E894-B17A-4755-8E18-49A5D727722C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48814" y="3681920"/>
              <a:ext cx="816418" cy="84161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656"/>
                </a:cxn>
                <a:cxn ang="0">
                  <a:pos x="82" y="668"/>
                </a:cxn>
                <a:cxn ang="0">
                  <a:pos x="94" y="614"/>
                </a:cxn>
                <a:cxn ang="0">
                  <a:pos x="94" y="614"/>
                </a:cxn>
                <a:cxn ang="0">
                  <a:pos x="130" y="618"/>
                </a:cxn>
                <a:cxn ang="0">
                  <a:pos x="168" y="622"/>
                </a:cxn>
                <a:cxn ang="0">
                  <a:pos x="208" y="628"/>
                </a:cxn>
                <a:cxn ang="0">
                  <a:pos x="226" y="632"/>
                </a:cxn>
                <a:cxn ang="0">
                  <a:pos x="244" y="638"/>
                </a:cxn>
                <a:cxn ang="0">
                  <a:pos x="248" y="608"/>
                </a:cxn>
                <a:cxn ang="0">
                  <a:pos x="594" y="650"/>
                </a:cxn>
                <a:cxn ang="0">
                  <a:pos x="632" y="128"/>
                </a:cxn>
                <a:cxn ang="0">
                  <a:pos x="644" y="128"/>
                </a:cxn>
                <a:cxn ang="0">
                  <a:pos x="648" y="70"/>
                </a:cxn>
                <a:cxn ang="0">
                  <a:pos x="96" y="0"/>
                </a:cxn>
              </a:cxnLst>
              <a:rect l="0" t="0" r="r" b="b"/>
              <a:pathLst>
                <a:path w="648" h="668">
                  <a:moveTo>
                    <a:pt x="96" y="0"/>
                  </a:moveTo>
                  <a:lnTo>
                    <a:pt x="0" y="656"/>
                  </a:lnTo>
                  <a:lnTo>
                    <a:pt x="82" y="668"/>
                  </a:lnTo>
                  <a:lnTo>
                    <a:pt x="94" y="614"/>
                  </a:lnTo>
                  <a:lnTo>
                    <a:pt x="94" y="614"/>
                  </a:lnTo>
                  <a:lnTo>
                    <a:pt x="130" y="618"/>
                  </a:lnTo>
                  <a:lnTo>
                    <a:pt x="168" y="622"/>
                  </a:lnTo>
                  <a:lnTo>
                    <a:pt x="208" y="628"/>
                  </a:lnTo>
                  <a:lnTo>
                    <a:pt x="226" y="632"/>
                  </a:lnTo>
                  <a:lnTo>
                    <a:pt x="244" y="638"/>
                  </a:lnTo>
                  <a:lnTo>
                    <a:pt x="248" y="608"/>
                  </a:lnTo>
                  <a:lnTo>
                    <a:pt x="594" y="650"/>
                  </a:lnTo>
                  <a:lnTo>
                    <a:pt x="632" y="128"/>
                  </a:lnTo>
                  <a:lnTo>
                    <a:pt x="644" y="128"/>
                  </a:lnTo>
                  <a:lnTo>
                    <a:pt x="648" y="7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50D5B6EA-7A9A-45EB-885D-F53DCB96582B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007847" y="2852903"/>
              <a:ext cx="650111" cy="829017"/>
            </a:xfrm>
            <a:custGeom>
              <a:avLst/>
              <a:gdLst/>
              <a:ahLst/>
              <a:cxnLst>
                <a:cxn ang="0">
                  <a:pos x="346" y="172"/>
                </a:cxn>
                <a:cxn ang="0">
                  <a:pos x="370" y="52"/>
                </a:cxn>
                <a:cxn ang="0">
                  <a:pos x="124" y="0"/>
                </a:cxn>
                <a:cxn ang="0">
                  <a:pos x="124" y="0"/>
                </a:cxn>
                <a:cxn ang="0">
                  <a:pos x="66" y="270"/>
                </a:cxn>
                <a:cxn ang="0">
                  <a:pos x="0" y="580"/>
                </a:cxn>
                <a:cxn ang="0">
                  <a:pos x="446" y="658"/>
                </a:cxn>
                <a:cxn ang="0">
                  <a:pos x="446" y="658"/>
                </a:cxn>
                <a:cxn ang="0">
                  <a:pos x="516" y="192"/>
                </a:cxn>
                <a:cxn ang="0">
                  <a:pos x="346" y="172"/>
                </a:cxn>
              </a:cxnLst>
              <a:rect l="0" t="0" r="r" b="b"/>
              <a:pathLst>
                <a:path w="516" h="658">
                  <a:moveTo>
                    <a:pt x="346" y="172"/>
                  </a:moveTo>
                  <a:lnTo>
                    <a:pt x="370" y="5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66" y="270"/>
                  </a:lnTo>
                  <a:lnTo>
                    <a:pt x="0" y="580"/>
                  </a:lnTo>
                  <a:lnTo>
                    <a:pt x="446" y="658"/>
                  </a:lnTo>
                  <a:lnTo>
                    <a:pt x="446" y="658"/>
                  </a:lnTo>
                  <a:lnTo>
                    <a:pt x="516" y="192"/>
                  </a:lnTo>
                  <a:lnTo>
                    <a:pt x="346" y="17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4582EDF1-1BE8-420F-8C30-2E4A2B2FCC34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569765" y="3094804"/>
              <a:ext cx="851696" cy="675309"/>
            </a:xfrm>
            <a:custGeom>
              <a:avLst/>
              <a:gdLst/>
              <a:ahLst/>
              <a:cxnLst>
                <a:cxn ang="0">
                  <a:pos x="506" y="52"/>
                </a:cxn>
                <a:cxn ang="0">
                  <a:pos x="70" y="0"/>
                </a:cxn>
                <a:cxn ang="0">
                  <a:pos x="0" y="466"/>
                </a:cxn>
                <a:cxn ang="0">
                  <a:pos x="552" y="536"/>
                </a:cxn>
                <a:cxn ang="0">
                  <a:pos x="646" y="534"/>
                </a:cxn>
                <a:cxn ang="0">
                  <a:pos x="676" y="78"/>
                </a:cxn>
                <a:cxn ang="0">
                  <a:pos x="506" y="52"/>
                </a:cxn>
              </a:cxnLst>
              <a:rect l="0" t="0" r="r" b="b"/>
              <a:pathLst>
                <a:path w="676" h="536">
                  <a:moveTo>
                    <a:pt x="506" y="52"/>
                  </a:moveTo>
                  <a:lnTo>
                    <a:pt x="70" y="0"/>
                  </a:lnTo>
                  <a:lnTo>
                    <a:pt x="0" y="466"/>
                  </a:lnTo>
                  <a:lnTo>
                    <a:pt x="552" y="536"/>
                  </a:lnTo>
                  <a:lnTo>
                    <a:pt x="646" y="534"/>
                  </a:lnTo>
                  <a:lnTo>
                    <a:pt x="676" y="78"/>
                  </a:lnTo>
                  <a:lnTo>
                    <a:pt x="506" y="5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66C19E00-300A-479A-94D0-BFF06DEC6945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2123394" y="1963410"/>
              <a:ext cx="909651" cy="808859"/>
            </a:xfrm>
            <a:custGeom>
              <a:avLst/>
              <a:gdLst/>
              <a:ahLst/>
              <a:cxnLst>
                <a:cxn ang="0">
                  <a:pos x="500" y="136"/>
                </a:cxn>
                <a:cxn ang="0">
                  <a:pos x="474" y="138"/>
                </a:cxn>
                <a:cxn ang="0">
                  <a:pos x="416" y="126"/>
                </a:cxn>
                <a:cxn ang="0">
                  <a:pos x="362" y="136"/>
                </a:cxn>
                <a:cxn ang="0">
                  <a:pos x="328" y="116"/>
                </a:cxn>
                <a:cxn ang="0">
                  <a:pos x="316" y="112"/>
                </a:cxn>
                <a:cxn ang="0">
                  <a:pos x="290" y="108"/>
                </a:cxn>
                <a:cxn ang="0">
                  <a:pos x="274" y="104"/>
                </a:cxn>
                <a:cxn ang="0">
                  <a:pos x="260" y="92"/>
                </a:cxn>
                <a:cxn ang="0">
                  <a:pos x="252" y="74"/>
                </a:cxn>
                <a:cxn ang="0">
                  <a:pos x="244" y="34"/>
                </a:cxn>
                <a:cxn ang="0">
                  <a:pos x="242" y="30"/>
                </a:cxn>
                <a:cxn ang="0">
                  <a:pos x="222" y="16"/>
                </a:cxn>
                <a:cxn ang="0">
                  <a:pos x="180" y="0"/>
                </a:cxn>
                <a:cxn ang="0">
                  <a:pos x="174" y="24"/>
                </a:cxn>
                <a:cxn ang="0">
                  <a:pos x="162" y="60"/>
                </a:cxn>
                <a:cxn ang="0">
                  <a:pos x="118" y="170"/>
                </a:cxn>
                <a:cxn ang="0">
                  <a:pos x="102" y="204"/>
                </a:cxn>
                <a:cxn ang="0">
                  <a:pos x="70" y="272"/>
                </a:cxn>
                <a:cxn ang="0">
                  <a:pos x="60" y="308"/>
                </a:cxn>
                <a:cxn ang="0">
                  <a:pos x="50" y="310"/>
                </a:cxn>
                <a:cxn ang="0">
                  <a:pos x="36" y="316"/>
                </a:cxn>
                <a:cxn ang="0">
                  <a:pos x="24" y="330"/>
                </a:cxn>
                <a:cxn ang="0">
                  <a:pos x="12" y="358"/>
                </a:cxn>
                <a:cxn ang="0">
                  <a:pos x="4" y="404"/>
                </a:cxn>
                <a:cxn ang="0">
                  <a:pos x="330" y="580"/>
                </a:cxn>
                <a:cxn ang="0">
                  <a:pos x="618" y="458"/>
                </a:cxn>
                <a:cxn ang="0">
                  <a:pos x="626" y="442"/>
                </a:cxn>
                <a:cxn ang="0">
                  <a:pos x="640" y="406"/>
                </a:cxn>
                <a:cxn ang="0">
                  <a:pos x="640" y="388"/>
                </a:cxn>
                <a:cxn ang="0">
                  <a:pos x="636" y="374"/>
                </a:cxn>
                <a:cxn ang="0">
                  <a:pos x="624" y="358"/>
                </a:cxn>
                <a:cxn ang="0">
                  <a:pos x="700" y="282"/>
                </a:cxn>
                <a:cxn ang="0">
                  <a:pos x="720" y="234"/>
                </a:cxn>
                <a:cxn ang="0">
                  <a:pos x="722" y="226"/>
                </a:cxn>
                <a:cxn ang="0">
                  <a:pos x="714" y="206"/>
                </a:cxn>
                <a:cxn ang="0">
                  <a:pos x="548" y="142"/>
                </a:cxn>
              </a:cxnLst>
              <a:rect l="0" t="0" r="r" b="b"/>
              <a:pathLst>
                <a:path w="722" h="642">
                  <a:moveTo>
                    <a:pt x="530" y="142"/>
                  </a:moveTo>
                  <a:lnTo>
                    <a:pt x="500" y="136"/>
                  </a:lnTo>
                  <a:lnTo>
                    <a:pt x="486" y="144"/>
                  </a:lnTo>
                  <a:lnTo>
                    <a:pt x="474" y="138"/>
                  </a:lnTo>
                  <a:lnTo>
                    <a:pt x="428" y="142"/>
                  </a:lnTo>
                  <a:lnTo>
                    <a:pt x="416" y="12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42" y="124"/>
                  </a:lnTo>
                  <a:lnTo>
                    <a:pt x="328" y="116"/>
                  </a:lnTo>
                  <a:lnTo>
                    <a:pt x="316" y="112"/>
                  </a:lnTo>
                  <a:lnTo>
                    <a:pt x="316" y="112"/>
                  </a:lnTo>
                  <a:lnTo>
                    <a:pt x="300" y="112"/>
                  </a:lnTo>
                  <a:lnTo>
                    <a:pt x="290" y="108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66" y="98"/>
                  </a:lnTo>
                  <a:lnTo>
                    <a:pt x="260" y="92"/>
                  </a:lnTo>
                  <a:lnTo>
                    <a:pt x="254" y="82"/>
                  </a:lnTo>
                  <a:lnTo>
                    <a:pt x="252" y="74"/>
                  </a:lnTo>
                  <a:lnTo>
                    <a:pt x="246" y="52"/>
                  </a:lnTo>
                  <a:lnTo>
                    <a:pt x="244" y="34"/>
                  </a:lnTo>
                  <a:lnTo>
                    <a:pt x="244" y="34"/>
                  </a:lnTo>
                  <a:lnTo>
                    <a:pt x="242" y="30"/>
                  </a:lnTo>
                  <a:lnTo>
                    <a:pt x="236" y="24"/>
                  </a:lnTo>
                  <a:lnTo>
                    <a:pt x="222" y="16"/>
                  </a:lnTo>
                  <a:lnTo>
                    <a:pt x="202" y="6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4" y="24"/>
                  </a:lnTo>
                  <a:lnTo>
                    <a:pt x="174" y="24"/>
                  </a:lnTo>
                  <a:lnTo>
                    <a:pt x="162" y="60"/>
                  </a:lnTo>
                  <a:lnTo>
                    <a:pt x="148" y="98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02" y="204"/>
                  </a:lnTo>
                  <a:lnTo>
                    <a:pt x="86" y="238"/>
                  </a:lnTo>
                  <a:lnTo>
                    <a:pt x="70" y="272"/>
                  </a:lnTo>
                  <a:lnTo>
                    <a:pt x="64" y="290"/>
                  </a:lnTo>
                  <a:lnTo>
                    <a:pt x="60" y="308"/>
                  </a:lnTo>
                  <a:lnTo>
                    <a:pt x="60" y="308"/>
                  </a:lnTo>
                  <a:lnTo>
                    <a:pt x="50" y="310"/>
                  </a:lnTo>
                  <a:lnTo>
                    <a:pt x="42" y="312"/>
                  </a:lnTo>
                  <a:lnTo>
                    <a:pt x="36" y="316"/>
                  </a:lnTo>
                  <a:lnTo>
                    <a:pt x="30" y="322"/>
                  </a:lnTo>
                  <a:lnTo>
                    <a:pt x="24" y="330"/>
                  </a:lnTo>
                  <a:lnTo>
                    <a:pt x="20" y="338"/>
                  </a:lnTo>
                  <a:lnTo>
                    <a:pt x="12" y="358"/>
                  </a:lnTo>
                  <a:lnTo>
                    <a:pt x="6" y="380"/>
                  </a:lnTo>
                  <a:lnTo>
                    <a:pt x="4" y="404"/>
                  </a:lnTo>
                  <a:lnTo>
                    <a:pt x="0" y="456"/>
                  </a:lnTo>
                  <a:lnTo>
                    <a:pt x="330" y="580"/>
                  </a:lnTo>
                  <a:lnTo>
                    <a:pt x="578" y="642"/>
                  </a:lnTo>
                  <a:lnTo>
                    <a:pt x="618" y="458"/>
                  </a:lnTo>
                  <a:lnTo>
                    <a:pt x="618" y="458"/>
                  </a:lnTo>
                  <a:lnTo>
                    <a:pt x="626" y="442"/>
                  </a:lnTo>
                  <a:lnTo>
                    <a:pt x="640" y="406"/>
                  </a:lnTo>
                  <a:lnTo>
                    <a:pt x="640" y="406"/>
                  </a:lnTo>
                  <a:lnTo>
                    <a:pt x="642" y="398"/>
                  </a:lnTo>
                  <a:lnTo>
                    <a:pt x="640" y="388"/>
                  </a:lnTo>
                  <a:lnTo>
                    <a:pt x="638" y="380"/>
                  </a:lnTo>
                  <a:lnTo>
                    <a:pt x="636" y="374"/>
                  </a:lnTo>
                  <a:lnTo>
                    <a:pt x="628" y="362"/>
                  </a:lnTo>
                  <a:lnTo>
                    <a:pt x="624" y="358"/>
                  </a:lnTo>
                  <a:lnTo>
                    <a:pt x="700" y="282"/>
                  </a:lnTo>
                  <a:lnTo>
                    <a:pt x="700" y="282"/>
                  </a:lnTo>
                  <a:lnTo>
                    <a:pt x="708" y="266"/>
                  </a:lnTo>
                  <a:lnTo>
                    <a:pt x="720" y="234"/>
                  </a:lnTo>
                  <a:lnTo>
                    <a:pt x="720" y="234"/>
                  </a:lnTo>
                  <a:lnTo>
                    <a:pt x="722" y="226"/>
                  </a:lnTo>
                  <a:lnTo>
                    <a:pt x="718" y="216"/>
                  </a:lnTo>
                  <a:lnTo>
                    <a:pt x="714" y="206"/>
                  </a:lnTo>
                  <a:lnTo>
                    <a:pt x="710" y="198"/>
                  </a:lnTo>
                  <a:lnTo>
                    <a:pt x="548" y="142"/>
                  </a:lnTo>
                  <a:lnTo>
                    <a:pt x="530" y="14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D0C61EAF-11CC-47FD-846C-3FED7071D4C4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350177" y="1605597"/>
              <a:ext cx="763502" cy="607274"/>
            </a:xfrm>
            <a:custGeom>
              <a:avLst/>
              <a:gdLst/>
              <a:ahLst/>
              <a:cxnLst>
                <a:cxn ang="0">
                  <a:pos x="528" y="434"/>
                </a:cxn>
                <a:cxn ang="0">
                  <a:pos x="524" y="404"/>
                </a:cxn>
                <a:cxn ang="0">
                  <a:pos x="606" y="132"/>
                </a:cxn>
                <a:cxn ang="0">
                  <a:pos x="336" y="46"/>
                </a:cxn>
                <a:cxn ang="0">
                  <a:pos x="202" y="0"/>
                </a:cxn>
                <a:cxn ang="0">
                  <a:pos x="202" y="36"/>
                </a:cxn>
                <a:cxn ang="0">
                  <a:pos x="198" y="66"/>
                </a:cxn>
                <a:cxn ang="0">
                  <a:pos x="188" y="86"/>
                </a:cxn>
                <a:cxn ang="0">
                  <a:pos x="182" y="92"/>
                </a:cxn>
                <a:cxn ang="0">
                  <a:pos x="166" y="94"/>
                </a:cxn>
                <a:cxn ang="0">
                  <a:pos x="132" y="78"/>
                </a:cxn>
                <a:cxn ang="0">
                  <a:pos x="96" y="58"/>
                </a:cxn>
                <a:cxn ang="0">
                  <a:pos x="36" y="28"/>
                </a:cxn>
                <a:cxn ang="0">
                  <a:pos x="32" y="48"/>
                </a:cxn>
                <a:cxn ang="0">
                  <a:pos x="26" y="106"/>
                </a:cxn>
                <a:cxn ang="0">
                  <a:pos x="28" y="184"/>
                </a:cxn>
                <a:cxn ang="0">
                  <a:pos x="26" y="200"/>
                </a:cxn>
                <a:cxn ang="0">
                  <a:pos x="12" y="242"/>
                </a:cxn>
                <a:cxn ang="0">
                  <a:pos x="0" y="284"/>
                </a:cxn>
                <a:cxn ang="0">
                  <a:pos x="22" y="290"/>
                </a:cxn>
                <a:cxn ang="0">
                  <a:pos x="56" y="308"/>
                </a:cxn>
                <a:cxn ang="0">
                  <a:pos x="64" y="318"/>
                </a:cxn>
                <a:cxn ang="0">
                  <a:pos x="66" y="336"/>
                </a:cxn>
                <a:cxn ang="0">
                  <a:pos x="74" y="366"/>
                </a:cxn>
                <a:cxn ang="0">
                  <a:pos x="86" y="382"/>
                </a:cxn>
                <a:cxn ang="0">
                  <a:pos x="94" y="388"/>
                </a:cxn>
                <a:cxn ang="0">
                  <a:pos x="120" y="396"/>
                </a:cxn>
                <a:cxn ang="0">
                  <a:pos x="136" y="396"/>
                </a:cxn>
                <a:cxn ang="0">
                  <a:pos x="162" y="408"/>
                </a:cxn>
                <a:cxn ang="0">
                  <a:pos x="236" y="410"/>
                </a:cxn>
                <a:cxn ang="0">
                  <a:pos x="294" y="422"/>
                </a:cxn>
                <a:cxn ang="0">
                  <a:pos x="320" y="420"/>
                </a:cxn>
                <a:cxn ang="0">
                  <a:pos x="368" y="426"/>
                </a:cxn>
                <a:cxn ang="0">
                  <a:pos x="530" y="482"/>
                </a:cxn>
                <a:cxn ang="0">
                  <a:pos x="520" y="468"/>
                </a:cxn>
                <a:cxn ang="0">
                  <a:pos x="526" y="448"/>
                </a:cxn>
                <a:cxn ang="0">
                  <a:pos x="528" y="434"/>
                </a:cxn>
              </a:cxnLst>
              <a:rect l="0" t="0" r="r" b="b"/>
              <a:pathLst>
                <a:path w="606" h="482">
                  <a:moveTo>
                    <a:pt x="528" y="434"/>
                  </a:moveTo>
                  <a:lnTo>
                    <a:pt x="528" y="434"/>
                  </a:lnTo>
                  <a:lnTo>
                    <a:pt x="526" y="412"/>
                  </a:lnTo>
                  <a:lnTo>
                    <a:pt x="524" y="404"/>
                  </a:lnTo>
                  <a:lnTo>
                    <a:pt x="606" y="132"/>
                  </a:lnTo>
                  <a:lnTo>
                    <a:pt x="606" y="132"/>
                  </a:lnTo>
                  <a:lnTo>
                    <a:pt x="468" y="88"/>
                  </a:lnTo>
                  <a:lnTo>
                    <a:pt x="336" y="46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204" y="12"/>
                  </a:lnTo>
                  <a:lnTo>
                    <a:pt x="202" y="36"/>
                  </a:lnTo>
                  <a:lnTo>
                    <a:pt x="200" y="52"/>
                  </a:lnTo>
                  <a:lnTo>
                    <a:pt x="198" y="66"/>
                  </a:lnTo>
                  <a:lnTo>
                    <a:pt x="194" y="78"/>
                  </a:lnTo>
                  <a:lnTo>
                    <a:pt x="188" y="86"/>
                  </a:lnTo>
                  <a:lnTo>
                    <a:pt x="188" y="86"/>
                  </a:lnTo>
                  <a:lnTo>
                    <a:pt x="182" y="92"/>
                  </a:lnTo>
                  <a:lnTo>
                    <a:pt x="174" y="94"/>
                  </a:lnTo>
                  <a:lnTo>
                    <a:pt x="166" y="94"/>
                  </a:lnTo>
                  <a:lnTo>
                    <a:pt x="156" y="92"/>
                  </a:lnTo>
                  <a:lnTo>
                    <a:pt x="132" y="78"/>
                  </a:lnTo>
                  <a:lnTo>
                    <a:pt x="96" y="58"/>
                  </a:lnTo>
                  <a:lnTo>
                    <a:pt x="96" y="58"/>
                  </a:lnTo>
                  <a:lnTo>
                    <a:pt x="62" y="40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48"/>
                  </a:lnTo>
                  <a:lnTo>
                    <a:pt x="28" y="66"/>
                  </a:lnTo>
                  <a:lnTo>
                    <a:pt x="26" y="106"/>
                  </a:lnTo>
                  <a:lnTo>
                    <a:pt x="26" y="144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26" y="200"/>
                  </a:lnTo>
                  <a:lnTo>
                    <a:pt x="22" y="214"/>
                  </a:lnTo>
                  <a:lnTo>
                    <a:pt x="12" y="242"/>
                  </a:lnTo>
                  <a:lnTo>
                    <a:pt x="12" y="242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2" y="290"/>
                  </a:lnTo>
                  <a:lnTo>
                    <a:pt x="42" y="300"/>
                  </a:lnTo>
                  <a:lnTo>
                    <a:pt x="56" y="308"/>
                  </a:lnTo>
                  <a:lnTo>
                    <a:pt x="62" y="314"/>
                  </a:lnTo>
                  <a:lnTo>
                    <a:pt x="64" y="318"/>
                  </a:lnTo>
                  <a:lnTo>
                    <a:pt x="64" y="318"/>
                  </a:lnTo>
                  <a:lnTo>
                    <a:pt x="66" y="336"/>
                  </a:lnTo>
                  <a:lnTo>
                    <a:pt x="72" y="358"/>
                  </a:lnTo>
                  <a:lnTo>
                    <a:pt x="74" y="366"/>
                  </a:lnTo>
                  <a:lnTo>
                    <a:pt x="80" y="376"/>
                  </a:lnTo>
                  <a:lnTo>
                    <a:pt x="86" y="382"/>
                  </a:lnTo>
                  <a:lnTo>
                    <a:pt x="94" y="388"/>
                  </a:lnTo>
                  <a:lnTo>
                    <a:pt x="94" y="388"/>
                  </a:lnTo>
                  <a:lnTo>
                    <a:pt x="110" y="392"/>
                  </a:lnTo>
                  <a:lnTo>
                    <a:pt x="120" y="396"/>
                  </a:lnTo>
                  <a:lnTo>
                    <a:pt x="136" y="396"/>
                  </a:lnTo>
                  <a:lnTo>
                    <a:pt x="136" y="396"/>
                  </a:lnTo>
                  <a:lnTo>
                    <a:pt x="148" y="400"/>
                  </a:lnTo>
                  <a:lnTo>
                    <a:pt x="162" y="408"/>
                  </a:lnTo>
                  <a:lnTo>
                    <a:pt x="182" y="420"/>
                  </a:lnTo>
                  <a:lnTo>
                    <a:pt x="236" y="410"/>
                  </a:lnTo>
                  <a:lnTo>
                    <a:pt x="248" y="426"/>
                  </a:lnTo>
                  <a:lnTo>
                    <a:pt x="294" y="422"/>
                  </a:lnTo>
                  <a:lnTo>
                    <a:pt x="306" y="428"/>
                  </a:lnTo>
                  <a:lnTo>
                    <a:pt x="320" y="420"/>
                  </a:lnTo>
                  <a:lnTo>
                    <a:pt x="350" y="426"/>
                  </a:lnTo>
                  <a:lnTo>
                    <a:pt x="368" y="426"/>
                  </a:lnTo>
                  <a:lnTo>
                    <a:pt x="530" y="482"/>
                  </a:lnTo>
                  <a:lnTo>
                    <a:pt x="530" y="482"/>
                  </a:lnTo>
                  <a:lnTo>
                    <a:pt x="520" y="468"/>
                  </a:lnTo>
                  <a:lnTo>
                    <a:pt x="520" y="468"/>
                  </a:lnTo>
                  <a:lnTo>
                    <a:pt x="524" y="458"/>
                  </a:lnTo>
                  <a:lnTo>
                    <a:pt x="526" y="448"/>
                  </a:lnTo>
                  <a:lnTo>
                    <a:pt x="528" y="434"/>
                  </a:lnTo>
                  <a:lnTo>
                    <a:pt x="528" y="43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1954D4C4-7860-48C7-BE15-980AB5B7A37A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578782" y="1860098"/>
              <a:ext cx="448526" cy="685388"/>
            </a:xfrm>
            <a:custGeom>
              <a:avLst/>
              <a:gdLst/>
              <a:ahLst/>
              <a:cxnLst>
                <a:cxn ang="0">
                  <a:pos x="328" y="234"/>
                </a:cxn>
                <a:cxn ang="0">
                  <a:pos x="328" y="222"/>
                </a:cxn>
                <a:cxn ang="0">
                  <a:pos x="330" y="214"/>
                </a:cxn>
                <a:cxn ang="0">
                  <a:pos x="292" y="198"/>
                </a:cxn>
                <a:cxn ang="0">
                  <a:pos x="258" y="174"/>
                </a:cxn>
                <a:cxn ang="0">
                  <a:pos x="232" y="142"/>
                </a:cxn>
                <a:cxn ang="0">
                  <a:pos x="216" y="104"/>
                </a:cxn>
                <a:cxn ang="0">
                  <a:pos x="210" y="72"/>
                </a:cxn>
                <a:cxn ang="0">
                  <a:pos x="202" y="40"/>
                </a:cxn>
                <a:cxn ang="0">
                  <a:pos x="186" y="12"/>
                </a:cxn>
                <a:cxn ang="0">
                  <a:pos x="172" y="4"/>
                </a:cxn>
                <a:cxn ang="0">
                  <a:pos x="156" y="0"/>
                </a:cxn>
                <a:cxn ang="0">
                  <a:pos x="150" y="0"/>
                </a:cxn>
                <a:cxn ang="0">
                  <a:pos x="132" y="12"/>
                </a:cxn>
                <a:cxn ang="0">
                  <a:pos x="112" y="26"/>
                </a:cxn>
                <a:cxn ang="0">
                  <a:pos x="106" y="28"/>
                </a:cxn>
                <a:cxn ang="0">
                  <a:pos x="90" y="28"/>
                </a:cxn>
                <a:cxn ang="0">
                  <a:pos x="66" y="26"/>
                </a:cxn>
                <a:cxn ang="0">
                  <a:pos x="52" y="32"/>
                </a:cxn>
                <a:cxn ang="0">
                  <a:pos x="46" y="40"/>
                </a:cxn>
                <a:cxn ang="0">
                  <a:pos x="34" y="78"/>
                </a:cxn>
                <a:cxn ang="0">
                  <a:pos x="32" y="122"/>
                </a:cxn>
                <a:cxn ang="0">
                  <a:pos x="36" y="206"/>
                </a:cxn>
                <a:cxn ang="0">
                  <a:pos x="34" y="228"/>
                </a:cxn>
                <a:cxn ang="0">
                  <a:pos x="28" y="258"/>
                </a:cxn>
                <a:cxn ang="0">
                  <a:pos x="20" y="276"/>
                </a:cxn>
                <a:cxn ang="0">
                  <a:pos x="0" y="290"/>
                </a:cxn>
                <a:cxn ang="0">
                  <a:pos x="72" y="510"/>
                </a:cxn>
                <a:cxn ang="0">
                  <a:pos x="90" y="542"/>
                </a:cxn>
                <a:cxn ang="0">
                  <a:pos x="102" y="544"/>
                </a:cxn>
                <a:cxn ang="0">
                  <a:pos x="106" y="528"/>
                </a:cxn>
                <a:cxn ang="0">
                  <a:pos x="124" y="492"/>
                </a:cxn>
                <a:cxn ang="0">
                  <a:pos x="130" y="476"/>
                </a:cxn>
                <a:cxn ang="0">
                  <a:pos x="140" y="448"/>
                </a:cxn>
                <a:cxn ang="0">
                  <a:pos x="158" y="428"/>
                </a:cxn>
                <a:cxn ang="0">
                  <a:pos x="168" y="420"/>
                </a:cxn>
                <a:cxn ang="0">
                  <a:pos x="190" y="402"/>
                </a:cxn>
                <a:cxn ang="0">
                  <a:pos x="198" y="392"/>
                </a:cxn>
                <a:cxn ang="0">
                  <a:pos x="204" y="370"/>
                </a:cxn>
                <a:cxn ang="0">
                  <a:pos x="208" y="352"/>
                </a:cxn>
                <a:cxn ang="0">
                  <a:pos x="212" y="348"/>
                </a:cxn>
                <a:cxn ang="0">
                  <a:pos x="222" y="344"/>
                </a:cxn>
                <a:cxn ang="0">
                  <a:pos x="232" y="346"/>
                </a:cxn>
                <a:cxn ang="0">
                  <a:pos x="250" y="352"/>
                </a:cxn>
                <a:cxn ang="0">
                  <a:pos x="260" y="350"/>
                </a:cxn>
                <a:cxn ang="0">
                  <a:pos x="270" y="342"/>
                </a:cxn>
                <a:cxn ang="0">
                  <a:pos x="284" y="320"/>
                </a:cxn>
                <a:cxn ang="0">
                  <a:pos x="290" y="308"/>
                </a:cxn>
                <a:cxn ang="0">
                  <a:pos x="312" y="284"/>
                </a:cxn>
                <a:cxn ang="0">
                  <a:pos x="338" y="262"/>
                </a:cxn>
                <a:cxn ang="0">
                  <a:pos x="350" y="272"/>
                </a:cxn>
                <a:cxn ang="0">
                  <a:pos x="356" y="256"/>
                </a:cxn>
                <a:cxn ang="0">
                  <a:pos x="350" y="250"/>
                </a:cxn>
                <a:cxn ang="0">
                  <a:pos x="332" y="238"/>
                </a:cxn>
                <a:cxn ang="0">
                  <a:pos x="328" y="234"/>
                </a:cxn>
              </a:cxnLst>
              <a:rect l="0" t="0" r="r" b="b"/>
              <a:pathLst>
                <a:path w="356" h="544">
                  <a:moveTo>
                    <a:pt x="328" y="234"/>
                  </a:moveTo>
                  <a:lnTo>
                    <a:pt x="328" y="234"/>
                  </a:lnTo>
                  <a:lnTo>
                    <a:pt x="328" y="228"/>
                  </a:lnTo>
                  <a:lnTo>
                    <a:pt x="328" y="222"/>
                  </a:lnTo>
                  <a:lnTo>
                    <a:pt x="330" y="214"/>
                  </a:lnTo>
                  <a:lnTo>
                    <a:pt x="330" y="214"/>
                  </a:lnTo>
                  <a:lnTo>
                    <a:pt x="310" y="208"/>
                  </a:lnTo>
                  <a:lnTo>
                    <a:pt x="292" y="198"/>
                  </a:lnTo>
                  <a:lnTo>
                    <a:pt x="274" y="188"/>
                  </a:lnTo>
                  <a:lnTo>
                    <a:pt x="258" y="174"/>
                  </a:lnTo>
                  <a:lnTo>
                    <a:pt x="244" y="160"/>
                  </a:lnTo>
                  <a:lnTo>
                    <a:pt x="232" y="142"/>
                  </a:lnTo>
                  <a:lnTo>
                    <a:pt x="224" y="124"/>
                  </a:lnTo>
                  <a:lnTo>
                    <a:pt x="216" y="104"/>
                  </a:lnTo>
                  <a:lnTo>
                    <a:pt x="216" y="104"/>
                  </a:lnTo>
                  <a:lnTo>
                    <a:pt x="210" y="72"/>
                  </a:lnTo>
                  <a:lnTo>
                    <a:pt x="208" y="56"/>
                  </a:lnTo>
                  <a:lnTo>
                    <a:pt x="202" y="40"/>
                  </a:lnTo>
                  <a:lnTo>
                    <a:pt x="194" y="24"/>
                  </a:lnTo>
                  <a:lnTo>
                    <a:pt x="186" y="12"/>
                  </a:lnTo>
                  <a:lnTo>
                    <a:pt x="180" y="8"/>
                  </a:lnTo>
                  <a:lnTo>
                    <a:pt x="172" y="4"/>
                  </a:lnTo>
                  <a:lnTo>
                    <a:pt x="166" y="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44" y="2"/>
                  </a:lnTo>
                  <a:lnTo>
                    <a:pt x="132" y="12"/>
                  </a:lnTo>
                  <a:lnTo>
                    <a:pt x="120" y="22"/>
                  </a:lnTo>
                  <a:lnTo>
                    <a:pt x="112" y="26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98" y="28"/>
                  </a:lnTo>
                  <a:lnTo>
                    <a:pt x="90" y="28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0" y="28"/>
                  </a:lnTo>
                  <a:lnTo>
                    <a:pt x="52" y="32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0" y="58"/>
                  </a:lnTo>
                  <a:lnTo>
                    <a:pt x="34" y="78"/>
                  </a:lnTo>
                  <a:lnTo>
                    <a:pt x="32" y="98"/>
                  </a:lnTo>
                  <a:lnTo>
                    <a:pt x="32" y="122"/>
                  </a:lnTo>
                  <a:lnTo>
                    <a:pt x="36" y="166"/>
                  </a:lnTo>
                  <a:lnTo>
                    <a:pt x="36" y="206"/>
                  </a:lnTo>
                  <a:lnTo>
                    <a:pt x="36" y="206"/>
                  </a:lnTo>
                  <a:lnTo>
                    <a:pt x="34" y="228"/>
                  </a:lnTo>
                  <a:lnTo>
                    <a:pt x="32" y="246"/>
                  </a:lnTo>
                  <a:lnTo>
                    <a:pt x="28" y="258"/>
                  </a:lnTo>
                  <a:lnTo>
                    <a:pt x="24" y="268"/>
                  </a:lnTo>
                  <a:lnTo>
                    <a:pt x="20" y="276"/>
                  </a:lnTo>
                  <a:lnTo>
                    <a:pt x="14" y="282"/>
                  </a:lnTo>
                  <a:lnTo>
                    <a:pt x="0" y="290"/>
                  </a:lnTo>
                  <a:lnTo>
                    <a:pt x="66" y="492"/>
                  </a:lnTo>
                  <a:lnTo>
                    <a:pt x="72" y="510"/>
                  </a:lnTo>
                  <a:lnTo>
                    <a:pt x="90" y="522"/>
                  </a:lnTo>
                  <a:lnTo>
                    <a:pt x="90" y="542"/>
                  </a:lnTo>
                  <a:lnTo>
                    <a:pt x="102" y="544"/>
                  </a:lnTo>
                  <a:lnTo>
                    <a:pt x="102" y="544"/>
                  </a:lnTo>
                  <a:lnTo>
                    <a:pt x="104" y="536"/>
                  </a:lnTo>
                  <a:lnTo>
                    <a:pt x="106" y="528"/>
                  </a:lnTo>
                  <a:lnTo>
                    <a:pt x="114" y="510"/>
                  </a:lnTo>
                  <a:lnTo>
                    <a:pt x="124" y="492"/>
                  </a:lnTo>
                  <a:lnTo>
                    <a:pt x="130" y="476"/>
                  </a:lnTo>
                  <a:lnTo>
                    <a:pt x="130" y="476"/>
                  </a:lnTo>
                  <a:lnTo>
                    <a:pt x="136" y="460"/>
                  </a:lnTo>
                  <a:lnTo>
                    <a:pt x="140" y="448"/>
                  </a:lnTo>
                  <a:lnTo>
                    <a:pt x="148" y="438"/>
                  </a:lnTo>
                  <a:lnTo>
                    <a:pt x="158" y="428"/>
                  </a:lnTo>
                  <a:lnTo>
                    <a:pt x="158" y="428"/>
                  </a:lnTo>
                  <a:lnTo>
                    <a:pt x="168" y="420"/>
                  </a:lnTo>
                  <a:lnTo>
                    <a:pt x="180" y="412"/>
                  </a:lnTo>
                  <a:lnTo>
                    <a:pt x="190" y="402"/>
                  </a:lnTo>
                  <a:lnTo>
                    <a:pt x="198" y="392"/>
                  </a:lnTo>
                  <a:lnTo>
                    <a:pt x="198" y="392"/>
                  </a:lnTo>
                  <a:lnTo>
                    <a:pt x="202" y="382"/>
                  </a:lnTo>
                  <a:lnTo>
                    <a:pt x="204" y="370"/>
                  </a:lnTo>
                  <a:lnTo>
                    <a:pt x="206" y="358"/>
                  </a:lnTo>
                  <a:lnTo>
                    <a:pt x="208" y="352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8" y="344"/>
                  </a:lnTo>
                  <a:lnTo>
                    <a:pt x="222" y="344"/>
                  </a:lnTo>
                  <a:lnTo>
                    <a:pt x="228" y="344"/>
                  </a:lnTo>
                  <a:lnTo>
                    <a:pt x="232" y="346"/>
                  </a:lnTo>
                  <a:lnTo>
                    <a:pt x="244" y="350"/>
                  </a:lnTo>
                  <a:lnTo>
                    <a:pt x="250" y="352"/>
                  </a:lnTo>
                  <a:lnTo>
                    <a:pt x="260" y="350"/>
                  </a:lnTo>
                  <a:lnTo>
                    <a:pt x="260" y="350"/>
                  </a:lnTo>
                  <a:lnTo>
                    <a:pt x="266" y="346"/>
                  </a:lnTo>
                  <a:lnTo>
                    <a:pt x="270" y="342"/>
                  </a:lnTo>
                  <a:lnTo>
                    <a:pt x="278" y="332"/>
                  </a:lnTo>
                  <a:lnTo>
                    <a:pt x="284" y="320"/>
                  </a:lnTo>
                  <a:lnTo>
                    <a:pt x="290" y="308"/>
                  </a:lnTo>
                  <a:lnTo>
                    <a:pt x="290" y="308"/>
                  </a:lnTo>
                  <a:lnTo>
                    <a:pt x="300" y="296"/>
                  </a:lnTo>
                  <a:lnTo>
                    <a:pt x="312" y="284"/>
                  </a:lnTo>
                  <a:lnTo>
                    <a:pt x="338" y="262"/>
                  </a:lnTo>
                  <a:lnTo>
                    <a:pt x="338" y="262"/>
                  </a:lnTo>
                  <a:lnTo>
                    <a:pt x="350" y="272"/>
                  </a:lnTo>
                  <a:lnTo>
                    <a:pt x="350" y="272"/>
                  </a:lnTo>
                  <a:lnTo>
                    <a:pt x="356" y="262"/>
                  </a:lnTo>
                  <a:lnTo>
                    <a:pt x="356" y="256"/>
                  </a:lnTo>
                  <a:lnTo>
                    <a:pt x="354" y="252"/>
                  </a:lnTo>
                  <a:lnTo>
                    <a:pt x="350" y="250"/>
                  </a:lnTo>
                  <a:lnTo>
                    <a:pt x="338" y="244"/>
                  </a:lnTo>
                  <a:lnTo>
                    <a:pt x="332" y="238"/>
                  </a:lnTo>
                  <a:lnTo>
                    <a:pt x="328" y="234"/>
                  </a:lnTo>
                  <a:lnTo>
                    <a:pt x="328" y="23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12A0FF1-3F53-4F69-AC72-D6EB76DBD498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7460351" y="2565644"/>
              <a:ext cx="395610" cy="216704"/>
            </a:xfrm>
            <a:custGeom>
              <a:avLst/>
              <a:gdLst/>
              <a:ahLst/>
              <a:cxnLst>
                <a:cxn ang="0">
                  <a:pos x="310" y="100"/>
                </a:cxn>
                <a:cxn ang="0">
                  <a:pos x="310" y="100"/>
                </a:cxn>
                <a:cxn ang="0">
                  <a:pos x="306" y="94"/>
                </a:cxn>
                <a:cxn ang="0">
                  <a:pos x="302" y="90"/>
                </a:cxn>
                <a:cxn ang="0">
                  <a:pos x="302" y="90"/>
                </a:cxn>
                <a:cxn ang="0">
                  <a:pos x="298" y="96"/>
                </a:cxn>
                <a:cxn ang="0">
                  <a:pos x="288" y="104"/>
                </a:cxn>
                <a:cxn ang="0">
                  <a:pos x="282" y="108"/>
                </a:cxn>
                <a:cxn ang="0">
                  <a:pos x="274" y="112"/>
                </a:cxn>
                <a:cxn ang="0">
                  <a:pos x="266" y="112"/>
                </a:cxn>
                <a:cxn ang="0">
                  <a:pos x="258" y="112"/>
                </a:cxn>
                <a:cxn ang="0">
                  <a:pos x="258" y="112"/>
                </a:cxn>
                <a:cxn ang="0">
                  <a:pos x="250" y="108"/>
                </a:cxn>
                <a:cxn ang="0">
                  <a:pos x="244" y="102"/>
                </a:cxn>
                <a:cxn ang="0">
                  <a:pos x="232" y="92"/>
                </a:cxn>
                <a:cxn ang="0">
                  <a:pos x="220" y="82"/>
                </a:cxn>
                <a:cxn ang="0">
                  <a:pos x="212" y="78"/>
                </a:cxn>
                <a:cxn ang="0">
                  <a:pos x="204" y="76"/>
                </a:cxn>
                <a:cxn ang="0">
                  <a:pos x="204" y="76"/>
                </a:cxn>
                <a:cxn ang="0">
                  <a:pos x="208" y="66"/>
                </a:cxn>
                <a:cxn ang="0">
                  <a:pos x="216" y="54"/>
                </a:cxn>
                <a:cxn ang="0">
                  <a:pos x="220" y="42"/>
                </a:cxn>
                <a:cxn ang="0">
                  <a:pos x="222" y="38"/>
                </a:cxn>
                <a:cxn ang="0">
                  <a:pos x="222" y="32"/>
                </a:cxn>
                <a:cxn ang="0">
                  <a:pos x="222" y="32"/>
                </a:cxn>
                <a:cxn ang="0">
                  <a:pos x="218" y="22"/>
                </a:cxn>
                <a:cxn ang="0">
                  <a:pos x="212" y="16"/>
                </a:cxn>
                <a:cxn ang="0">
                  <a:pos x="204" y="8"/>
                </a:cxn>
                <a:cxn ang="0">
                  <a:pos x="200" y="0"/>
                </a:cxn>
                <a:cxn ang="0">
                  <a:pos x="162" y="36"/>
                </a:cxn>
                <a:cxn ang="0">
                  <a:pos x="4" y="82"/>
                </a:cxn>
                <a:cxn ang="0">
                  <a:pos x="0" y="162"/>
                </a:cxn>
                <a:cxn ang="0">
                  <a:pos x="6" y="168"/>
                </a:cxn>
                <a:cxn ang="0">
                  <a:pos x="184" y="122"/>
                </a:cxn>
                <a:cxn ang="0">
                  <a:pos x="184" y="130"/>
                </a:cxn>
                <a:cxn ang="0">
                  <a:pos x="218" y="172"/>
                </a:cxn>
                <a:cxn ang="0">
                  <a:pos x="218" y="172"/>
                </a:cxn>
                <a:cxn ang="0">
                  <a:pos x="226" y="166"/>
                </a:cxn>
                <a:cxn ang="0">
                  <a:pos x="234" y="160"/>
                </a:cxn>
                <a:cxn ang="0">
                  <a:pos x="234" y="160"/>
                </a:cxn>
                <a:cxn ang="0">
                  <a:pos x="258" y="152"/>
                </a:cxn>
                <a:cxn ang="0">
                  <a:pos x="274" y="146"/>
                </a:cxn>
                <a:cxn ang="0">
                  <a:pos x="288" y="140"/>
                </a:cxn>
                <a:cxn ang="0">
                  <a:pos x="302" y="132"/>
                </a:cxn>
                <a:cxn ang="0">
                  <a:pos x="310" y="122"/>
                </a:cxn>
                <a:cxn ang="0">
                  <a:pos x="314" y="118"/>
                </a:cxn>
                <a:cxn ang="0">
                  <a:pos x="314" y="112"/>
                </a:cxn>
                <a:cxn ang="0">
                  <a:pos x="314" y="106"/>
                </a:cxn>
                <a:cxn ang="0">
                  <a:pos x="310" y="100"/>
                </a:cxn>
                <a:cxn ang="0">
                  <a:pos x="310" y="100"/>
                </a:cxn>
              </a:cxnLst>
              <a:rect l="0" t="0" r="r" b="b"/>
              <a:pathLst>
                <a:path w="314" h="172">
                  <a:moveTo>
                    <a:pt x="310" y="100"/>
                  </a:moveTo>
                  <a:lnTo>
                    <a:pt x="310" y="100"/>
                  </a:lnTo>
                  <a:lnTo>
                    <a:pt x="306" y="94"/>
                  </a:lnTo>
                  <a:lnTo>
                    <a:pt x="302" y="90"/>
                  </a:lnTo>
                  <a:lnTo>
                    <a:pt x="302" y="90"/>
                  </a:lnTo>
                  <a:lnTo>
                    <a:pt x="298" y="96"/>
                  </a:lnTo>
                  <a:lnTo>
                    <a:pt x="288" y="104"/>
                  </a:lnTo>
                  <a:lnTo>
                    <a:pt x="282" y="108"/>
                  </a:lnTo>
                  <a:lnTo>
                    <a:pt x="274" y="112"/>
                  </a:lnTo>
                  <a:lnTo>
                    <a:pt x="266" y="112"/>
                  </a:lnTo>
                  <a:lnTo>
                    <a:pt x="258" y="112"/>
                  </a:lnTo>
                  <a:lnTo>
                    <a:pt x="258" y="112"/>
                  </a:lnTo>
                  <a:lnTo>
                    <a:pt x="250" y="108"/>
                  </a:lnTo>
                  <a:lnTo>
                    <a:pt x="244" y="102"/>
                  </a:lnTo>
                  <a:lnTo>
                    <a:pt x="232" y="92"/>
                  </a:lnTo>
                  <a:lnTo>
                    <a:pt x="220" y="82"/>
                  </a:lnTo>
                  <a:lnTo>
                    <a:pt x="212" y="78"/>
                  </a:lnTo>
                  <a:lnTo>
                    <a:pt x="204" y="76"/>
                  </a:lnTo>
                  <a:lnTo>
                    <a:pt x="204" y="76"/>
                  </a:lnTo>
                  <a:lnTo>
                    <a:pt x="208" y="66"/>
                  </a:lnTo>
                  <a:lnTo>
                    <a:pt x="216" y="54"/>
                  </a:lnTo>
                  <a:lnTo>
                    <a:pt x="220" y="42"/>
                  </a:lnTo>
                  <a:lnTo>
                    <a:pt x="222" y="38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18" y="22"/>
                  </a:lnTo>
                  <a:lnTo>
                    <a:pt x="212" y="16"/>
                  </a:lnTo>
                  <a:lnTo>
                    <a:pt x="204" y="8"/>
                  </a:lnTo>
                  <a:lnTo>
                    <a:pt x="200" y="0"/>
                  </a:lnTo>
                  <a:lnTo>
                    <a:pt x="162" y="36"/>
                  </a:lnTo>
                  <a:lnTo>
                    <a:pt x="4" y="8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84" y="122"/>
                  </a:lnTo>
                  <a:lnTo>
                    <a:pt x="184" y="130"/>
                  </a:lnTo>
                  <a:lnTo>
                    <a:pt x="218" y="172"/>
                  </a:lnTo>
                  <a:lnTo>
                    <a:pt x="218" y="172"/>
                  </a:lnTo>
                  <a:lnTo>
                    <a:pt x="226" y="166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58" y="152"/>
                  </a:lnTo>
                  <a:lnTo>
                    <a:pt x="274" y="146"/>
                  </a:lnTo>
                  <a:lnTo>
                    <a:pt x="288" y="140"/>
                  </a:lnTo>
                  <a:lnTo>
                    <a:pt x="302" y="132"/>
                  </a:lnTo>
                  <a:lnTo>
                    <a:pt x="310" y="122"/>
                  </a:lnTo>
                  <a:lnTo>
                    <a:pt x="314" y="118"/>
                  </a:lnTo>
                  <a:lnTo>
                    <a:pt x="314" y="112"/>
                  </a:lnTo>
                  <a:lnTo>
                    <a:pt x="314" y="106"/>
                  </a:lnTo>
                  <a:lnTo>
                    <a:pt x="310" y="100"/>
                  </a:lnTo>
                  <a:lnTo>
                    <a:pt x="310" y="10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AACCB632-4FBB-43D3-866A-926EAF604C8A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7467910" y="2731952"/>
              <a:ext cx="199065" cy="249461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0" y="36"/>
                </a:cxn>
                <a:cxn ang="0">
                  <a:pos x="2" y="38"/>
                </a:cxn>
                <a:cxn ang="0">
                  <a:pos x="18" y="124"/>
                </a:cxn>
                <a:cxn ang="0">
                  <a:pos x="8" y="142"/>
                </a:cxn>
                <a:cxn ang="0">
                  <a:pos x="38" y="198"/>
                </a:cxn>
                <a:cxn ang="0">
                  <a:pos x="38" y="198"/>
                </a:cxn>
                <a:cxn ang="0">
                  <a:pos x="56" y="184"/>
                </a:cxn>
                <a:cxn ang="0">
                  <a:pos x="76" y="168"/>
                </a:cxn>
                <a:cxn ang="0">
                  <a:pos x="118" y="142"/>
                </a:cxn>
                <a:cxn ang="0">
                  <a:pos x="118" y="142"/>
                </a:cxn>
                <a:cxn ang="0">
                  <a:pos x="140" y="128"/>
                </a:cxn>
                <a:cxn ang="0">
                  <a:pos x="150" y="120"/>
                </a:cxn>
                <a:cxn ang="0">
                  <a:pos x="158" y="112"/>
                </a:cxn>
                <a:cxn ang="0">
                  <a:pos x="154" y="44"/>
                </a:cxn>
                <a:cxn ang="0">
                  <a:pos x="140" y="0"/>
                </a:cxn>
              </a:cxnLst>
              <a:rect l="0" t="0" r="r" b="b"/>
              <a:pathLst>
                <a:path w="158" h="198">
                  <a:moveTo>
                    <a:pt x="140" y="0"/>
                  </a:moveTo>
                  <a:lnTo>
                    <a:pt x="0" y="36"/>
                  </a:lnTo>
                  <a:lnTo>
                    <a:pt x="2" y="38"/>
                  </a:lnTo>
                  <a:lnTo>
                    <a:pt x="18" y="124"/>
                  </a:lnTo>
                  <a:lnTo>
                    <a:pt x="8" y="142"/>
                  </a:lnTo>
                  <a:lnTo>
                    <a:pt x="38" y="198"/>
                  </a:lnTo>
                  <a:lnTo>
                    <a:pt x="38" y="198"/>
                  </a:lnTo>
                  <a:lnTo>
                    <a:pt x="56" y="184"/>
                  </a:lnTo>
                  <a:lnTo>
                    <a:pt x="76" y="168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40" y="128"/>
                  </a:lnTo>
                  <a:lnTo>
                    <a:pt x="150" y="120"/>
                  </a:lnTo>
                  <a:lnTo>
                    <a:pt x="158" y="112"/>
                  </a:lnTo>
                  <a:lnTo>
                    <a:pt x="154" y="44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8D4033CF-ECD8-4506-8F4B-0EC4F4CE4C9E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7644297" y="2719353"/>
              <a:ext cx="90713" cy="153708"/>
            </a:xfrm>
            <a:custGeom>
              <a:avLst/>
              <a:gdLst/>
              <a:ahLst/>
              <a:cxnLst>
                <a:cxn ang="0">
                  <a:pos x="72" y="50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0" y="10"/>
                </a:cxn>
                <a:cxn ang="0">
                  <a:pos x="14" y="54"/>
                </a:cxn>
                <a:cxn ang="0">
                  <a:pos x="18" y="122"/>
                </a:cxn>
                <a:cxn ang="0">
                  <a:pos x="18" y="122"/>
                </a:cxn>
                <a:cxn ang="0">
                  <a:pos x="18" y="122"/>
                </a:cxn>
                <a:cxn ang="0">
                  <a:pos x="18" y="122"/>
                </a:cxn>
                <a:cxn ang="0">
                  <a:pos x="30" y="104"/>
                </a:cxn>
                <a:cxn ang="0">
                  <a:pos x="44" y="86"/>
                </a:cxn>
                <a:cxn ang="0">
                  <a:pos x="56" y="68"/>
                </a:cxn>
                <a:cxn ang="0">
                  <a:pos x="72" y="50"/>
                </a:cxn>
                <a:cxn ang="0">
                  <a:pos x="72" y="50"/>
                </a:cxn>
              </a:cxnLst>
              <a:rect l="0" t="0" r="r" b="b"/>
              <a:pathLst>
                <a:path w="72" h="122">
                  <a:moveTo>
                    <a:pt x="72" y="50"/>
                  </a:moveTo>
                  <a:lnTo>
                    <a:pt x="38" y="8"/>
                  </a:lnTo>
                  <a:lnTo>
                    <a:pt x="38" y="0"/>
                  </a:lnTo>
                  <a:lnTo>
                    <a:pt x="0" y="10"/>
                  </a:lnTo>
                  <a:lnTo>
                    <a:pt x="14" y="54"/>
                  </a:lnTo>
                  <a:lnTo>
                    <a:pt x="18" y="122"/>
                  </a:lnTo>
                  <a:lnTo>
                    <a:pt x="18" y="122"/>
                  </a:lnTo>
                  <a:lnTo>
                    <a:pt x="18" y="122"/>
                  </a:lnTo>
                  <a:lnTo>
                    <a:pt x="18" y="122"/>
                  </a:lnTo>
                  <a:lnTo>
                    <a:pt x="30" y="104"/>
                  </a:lnTo>
                  <a:lnTo>
                    <a:pt x="44" y="86"/>
                  </a:lnTo>
                  <a:lnTo>
                    <a:pt x="56" y="68"/>
                  </a:lnTo>
                  <a:lnTo>
                    <a:pt x="72" y="50"/>
                  </a:lnTo>
                  <a:lnTo>
                    <a:pt x="72" y="5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E14876AE-A68A-48F7-B5B3-FE87E7EED876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6802681" y="2343901"/>
              <a:ext cx="713106" cy="672789"/>
            </a:xfrm>
            <a:custGeom>
              <a:avLst/>
              <a:gdLst/>
              <a:ahLst/>
              <a:cxnLst>
                <a:cxn ang="0">
                  <a:pos x="536" y="450"/>
                </a:cxn>
                <a:cxn ang="0">
                  <a:pos x="530" y="346"/>
                </a:cxn>
                <a:cxn ang="0">
                  <a:pos x="526" y="256"/>
                </a:cxn>
                <a:cxn ang="0">
                  <a:pos x="488" y="158"/>
                </a:cxn>
                <a:cxn ang="0">
                  <a:pos x="488" y="144"/>
                </a:cxn>
                <a:cxn ang="0">
                  <a:pos x="474" y="108"/>
                </a:cxn>
                <a:cxn ang="0">
                  <a:pos x="472" y="96"/>
                </a:cxn>
                <a:cxn ang="0">
                  <a:pos x="472" y="58"/>
                </a:cxn>
                <a:cxn ang="0">
                  <a:pos x="458" y="0"/>
                </a:cxn>
                <a:cxn ang="0">
                  <a:pos x="398" y="12"/>
                </a:cxn>
                <a:cxn ang="0">
                  <a:pos x="348" y="20"/>
                </a:cxn>
                <a:cxn ang="0">
                  <a:pos x="316" y="28"/>
                </a:cxn>
                <a:cxn ang="0">
                  <a:pos x="296" y="46"/>
                </a:cxn>
                <a:cxn ang="0">
                  <a:pos x="286" y="72"/>
                </a:cxn>
                <a:cxn ang="0">
                  <a:pos x="280" y="100"/>
                </a:cxn>
                <a:cxn ang="0">
                  <a:pos x="274" y="164"/>
                </a:cxn>
                <a:cxn ang="0">
                  <a:pos x="266" y="208"/>
                </a:cxn>
                <a:cxn ang="0">
                  <a:pos x="262" y="222"/>
                </a:cxn>
                <a:cxn ang="0">
                  <a:pos x="248" y="242"/>
                </a:cxn>
                <a:cxn ang="0">
                  <a:pos x="232" y="256"/>
                </a:cxn>
                <a:cxn ang="0">
                  <a:pos x="202" y="264"/>
                </a:cxn>
                <a:cxn ang="0">
                  <a:pos x="150" y="276"/>
                </a:cxn>
                <a:cxn ang="0">
                  <a:pos x="98" y="286"/>
                </a:cxn>
                <a:cxn ang="0">
                  <a:pos x="78" y="294"/>
                </a:cxn>
                <a:cxn ang="0">
                  <a:pos x="70" y="302"/>
                </a:cxn>
                <a:cxn ang="0">
                  <a:pos x="58" y="318"/>
                </a:cxn>
                <a:cxn ang="0">
                  <a:pos x="46" y="358"/>
                </a:cxn>
                <a:cxn ang="0">
                  <a:pos x="40" y="378"/>
                </a:cxn>
                <a:cxn ang="0">
                  <a:pos x="22" y="406"/>
                </a:cxn>
                <a:cxn ang="0">
                  <a:pos x="0" y="430"/>
                </a:cxn>
                <a:cxn ang="0">
                  <a:pos x="370" y="382"/>
                </a:cxn>
                <a:cxn ang="0">
                  <a:pos x="406" y="422"/>
                </a:cxn>
                <a:cxn ang="0">
                  <a:pos x="444" y="438"/>
                </a:cxn>
                <a:cxn ang="0">
                  <a:pos x="548" y="534"/>
                </a:cxn>
                <a:cxn ang="0">
                  <a:pos x="552" y="522"/>
                </a:cxn>
                <a:cxn ang="0">
                  <a:pos x="560" y="512"/>
                </a:cxn>
                <a:cxn ang="0">
                  <a:pos x="566" y="506"/>
                </a:cxn>
              </a:cxnLst>
              <a:rect l="0" t="0" r="r" b="b"/>
              <a:pathLst>
                <a:path w="566" h="534">
                  <a:moveTo>
                    <a:pt x="566" y="506"/>
                  </a:moveTo>
                  <a:lnTo>
                    <a:pt x="536" y="450"/>
                  </a:lnTo>
                  <a:lnTo>
                    <a:pt x="546" y="432"/>
                  </a:lnTo>
                  <a:lnTo>
                    <a:pt x="530" y="346"/>
                  </a:lnTo>
                  <a:lnTo>
                    <a:pt x="522" y="338"/>
                  </a:lnTo>
                  <a:lnTo>
                    <a:pt x="526" y="256"/>
                  </a:lnTo>
                  <a:lnTo>
                    <a:pt x="502" y="168"/>
                  </a:lnTo>
                  <a:lnTo>
                    <a:pt x="488" y="158"/>
                  </a:lnTo>
                  <a:lnTo>
                    <a:pt x="488" y="144"/>
                  </a:lnTo>
                  <a:lnTo>
                    <a:pt x="488" y="144"/>
                  </a:lnTo>
                  <a:lnTo>
                    <a:pt x="480" y="124"/>
                  </a:lnTo>
                  <a:lnTo>
                    <a:pt x="474" y="108"/>
                  </a:lnTo>
                  <a:lnTo>
                    <a:pt x="472" y="96"/>
                  </a:lnTo>
                  <a:lnTo>
                    <a:pt x="472" y="96"/>
                  </a:lnTo>
                  <a:lnTo>
                    <a:pt x="470" y="74"/>
                  </a:lnTo>
                  <a:lnTo>
                    <a:pt x="472" y="58"/>
                  </a:lnTo>
                  <a:lnTo>
                    <a:pt x="464" y="48"/>
                  </a:lnTo>
                  <a:lnTo>
                    <a:pt x="458" y="0"/>
                  </a:lnTo>
                  <a:lnTo>
                    <a:pt x="458" y="0"/>
                  </a:lnTo>
                  <a:lnTo>
                    <a:pt x="398" y="12"/>
                  </a:lnTo>
                  <a:lnTo>
                    <a:pt x="348" y="20"/>
                  </a:lnTo>
                  <a:lnTo>
                    <a:pt x="348" y="20"/>
                  </a:lnTo>
                  <a:lnTo>
                    <a:pt x="330" y="24"/>
                  </a:lnTo>
                  <a:lnTo>
                    <a:pt x="316" y="28"/>
                  </a:lnTo>
                  <a:lnTo>
                    <a:pt x="306" y="36"/>
                  </a:lnTo>
                  <a:lnTo>
                    <a:pt x="296" y="46"/>
                  </a:lnTo>
                  <a:lnTo>
                    <a:pt x="290" y="58"/>
                  </a:lnTo>
                  <a:lnTo>
                    <a:pt x="286" y="72"/>
                  </a:lnTo>
                  <a:lnTo>
                    <a:pt x="282" y="86"/>
                  </a:lnTo>
                  <a:lnTo>
                    <a:pt x="280" y="100"/>
                  </a:lnTo>
                  <a:lnTo>
                    <a:pt x="276" y="132"/>
                  </a:lnTo>
                  <a:lnTo>
                    <a:pt x="274" y="164"/>
                  </a:lnTo>
                  <a:lnTo>
                    <a:pt x="270" y="194"/>
                  </a:lnTo>
                  <a:lnTo>
                    <a:pt x="266" y="208"/>
                  </a:lnTo>
                  <a:lnTo>
                    <a:pt x="262" y="222"/>
                  </a:lnTo>
                  <a:lnTo>
                    <a:pt x="262" y="222"/>
                  </a:lnTo>
                  <a:lnTo>
                    <a:pt x="256" y="234"/>
                  </a:lnTo>
                  <a:lnTo>
                    <a:pt x="248" y="242"/>
                  </a:lnTo>
                  <a:lnTo>
                    <a:pt x="242" y="250"/>
                  </a:lnTo>
                  <a:lnTo>
                    <a:pt x="232" y="256"/>
                  </a:lnTo>
                  <a:lnTo>
                    <a:pt x="218" y="260"/>
                  </a:lnTo>
                  <a:lnTo>
                    <a:pt x="202" y="264"/>
                  </a:lnTo>
                  <a:lnTo>
                    <a:pt x="150" y="276"/>
                  </a:lnTo>
                  <a:lnTo>
                    <a:pt x="150" y="276"/>
                  </a:lnTo>
                  <a:lnTo>
                    <a:pt x="108" y="284"/>
                  </a:lnTo>
                  <a:lnTo>
                    <a:pt x="98" y="286"/>
                  </a:lnTo>
                  <a:lnTo>
                    <a:pt x="88" y="290"/>
                  </a:lnTo>
                  <a:lnTo>
                    <a:pt x="78" y="294"/>
                  </a:lnTo>
                  <a:lnTo>
                    <a:pt x="70" y="302"/>
                  </a:lnTo>
                  <a:lnTo>
                    <a:pt x="70" y="302"/>
                  </a:lnTo>
                  <a:lnTo>
                    <a:pt x="64" y="310"/>
                  </a:lnTo>
                  <a:lnTo>
                    <a:pt x="58" y="318"/>
                  </a:lnTo>
                  <a:lnTo>
                    <a:pt x="52" y="338"/>
                  </a:lnTo>
                  <a:lnTo>
                    <a:pt x="46" y="358"/>
                  </a:lnTo>
                  <a:lnTo>
                    <a:pt x="40" y="378"/>
                  </a:lnTo>
                  <a:lnTo>
                    <a:pt x="40" y="378"/>
                  </a:lnTo>
                  <a:lnTo>
                    <a:pt x="32" y="392"/>
                  </a:lnTo>
                  <a:lnTo>
                    <a:pt x="22" y="406"/>
                  </a:lnTo>
                  <a:lnTo>
                    <a:pt x="12" y="418"/>
                  </a:lnTo>
                  <a:lnTo>
                    <a:pt x="0" y="430"/>
                  </a:lnTo>
                  <a:lnTo>
                    <a:pt x="4" y="462"/>
                  </a:lnTo>
                  <a:lnTo>
                    <a:pt x="370" y="382"/>
                  </a:lnTo>
                  <a:lnTo>
                    <a:pt x="402" y="398"/>
                  </a:lnTo>
                  <a:lnTo>
                    <a:pt x="406" y="422"/>
                  </a:lnTo>
                  <a:lnTo>
                    <a:pt x="418" y="444"/>
                  </a:lnTo>
                  <a:lnTo>
                    <a:pt x="444" y="438"/>
                  </a:lnTo>
                  <a:lnTo>
                    <a:pt x="524" y="474"/>
                  </a:lnTo>
                  <a:lnTo>
                    <a:pt x="548" y="534"/>
                  </a:lnTo>
                  <a:lnTo>
                    <a:pt x="548" y="534"/>
                  </a:lnTo>
                  <a:lnTo>
                    <a:pt x="552" y="522"/>
                  </a:lnTo>
                  <a:lnTo>
                    <a:pt x="560" y="512"/>
                  </a:lnTo>
                  <a:lnTo>
                    <a:pt x="560" y="512"/>
                  </a:lnTo>
                  <a:lnTo>
                    <a:pt x="566" y="506"/>
                  </a:lnTo>
                  <a:lnTo>
                    <a:pt x="566" y="50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56DE4E51-3D71-4E61-B3BA-21C3B802A7F3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7331841" y="2898259"/>
              <a:ext cx="161268" cy="415769"/>
            </a:xfrm>
            <a:custGeom>
              <a:avLst/>
              <a:gdLst/>
              <a:ahLst/>
              <a:cxnLst>
                <a:cxn ang="0">
                  <a:pos x="128" y="94"/>
                </a:cxn>
                <a:cxn ang="0">
                  <a:pos x="104" y="34"/>
                </a:cxn>
                <a:cxn ang="0">
                  <a:pos x="26" y="0"/>
                </a:cxn>
                <a:cxn ang="0">
                  <a:pos x="10" y="32"/>
                </a:cxn>
                <a:cxn ang="0">
                  <a:pos x="0" y="54"/>
                </a:cxn>
                <a:cxn ang="0">
                  <a:pos x="10" y="74"/>
                </a:cxn>
                <a:cxn ang="0">
                  <a:pos x="2" y="94"/>
                </a:cxn>
                <a:cxn ang="0">
                  <a:pos x="48" y="150"/>
                </a:cxn>
                <a:cxn ang="0">
                  <a:pos x="12" y="188"/>
                </a:cxn>
                <a:cxn ang="0">
                  <a:pos x="12" y="188"/>
                </a:cxn>
                <a:cxn ang="0">
                  <a:pos x="8" y="194"/>
                </a:cxn>
                <a:cxn ang="0">
                  <a:pos x="6" y="202"/>
                </a:cxn>
                <a:cxn ang="0">
                  <a:pos x="4" y="210"/>
                </a:cxn>
                <a:cxn ang="0">
                  <a:pos x="2" y="222"/>
                </a:cxn>
                <a:cxn ang="0">
                  <a:pos x="6" y="236"/>
                </a:cxn>
                <a:cxn ang="0">
                  <a:pos x="12" y="250"/>
                </a:cxn>
                <a:cxn ang="0">
                  <a:pos x="24" y="266"/>
                </a:cxn>
                <a:cxn ang="0">
                  <a:pos x="24" y="266"/>
                </a:cxn>
                <a:cxn ang="0">
                  <a:pos x="78" y="330"/>
                </a:cxn>
                <a:cxn ang="0">
                  <a:pos x="78" y="330"/>
                </a:cxn>
                <a:cxn ang="0">
                  <a:pos x="80" y="296"/>
                </a:cxn>
                <a:cxn ang="0">
                  <a:pos x="82" y="280"/>
                </a:cxn>
                <a:cxn ang="0">
                  <a:pos x="84" y="266"/>
                </a:cxn>
                <a:cxn ang="0">
                  <a:pos x="84" y="266"/>
                </a:cxn>
                <a:cxn ang="0">
                  <a:pos x="94" y="242"/>
                </a:cxn>
                <a:cxn ang="0">
                  <a:pos x="104" y="218"/>
                </a:cxn>
                <a:cxn ang="0">
                  <a:pos x="104" y="218"/>
                </a:cxn>
                <a:cxn ang="0">
                  <a:pos x="112" y="202"/>
                </a:cxn>
                <a:cxn ang="0">
                  <a:pos x="116" y="190"/>
                </a:cxn>
                <a:cxn ang="0">
                  <a:pos x="118" y="174"/>
                </a:cxn>
                <a:cxn ang="0">
                  <a:pos x="114" y="158"/>
                </a:cxn>
                <a:cxn ang="0">
                  <a:pos x="114" y="158"/>
                </a:cxn>
                <a:cxn ang="0">
                  <a:pos x="120" y="150"/>
                </a:cxn>
                <a:cxn ang="0">
                  <a:pos x="122" y="142"/>
                </a:cxn>
                <a:cxn ang="0">
                  <a:pos x="124" y="126"/>
                </a:cxn>
                <a:cxn ang="0">
                  <a:pos x="126" y="110"/>
                </a:cxn>
                <a:cxn ang="0">
                  <a:pos x="128" y="94"/>
                </a:cxn>
                <a:cxn ang="0">
                  <a:pos x="128" y="94"/>
                </a:cxn>
              </a:cxnLst>
              <a:rect l="0" t="0" r="r" b="b"/>
              <a:pathLst>
                <a:path w="128" h="330">
                  <a:moveTo>
                    <a:pt x="128" y="94"/>
                  </a:moveTo>
                  <a:lnTo>
                    <a:pt x="104" y="34"/>
                  </a:lnTo>
                  <a:lnTo>
                    <a:pt x="26" y="0"/>
                  </a:lnTo>
                  <a:lnTo>
                    <a:pt x="10" y="32"/>
                  </a:lnTo>
                  <a:lnTo>
                    <a:pt x="0" y="54"/>
                  </a:lnTo>
                  <a:lnTo>
                    <a:pt x="10" y="74"/>
                  </a:lnTo>
                  <a:lnTo>
                    <a:pt x="2" y="94"/>
                  </a:lnTo>
                  <a:lnTo>
                    <a:pt x="48" y="15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8" y="194"/>
                  </a:lnTo>
                  <a:lnTo>
                    <a:pt x="6" y="202"/>
                  </a:lnTo>
                  <a:lnTo>
                    <a:pt x="4" y="210"/>
                  </a:lnTo>
                  <a:lnTo>
                    <a:pt x="2" y="222"/>
                  </a:lnTo>
                  <a:lnTo>
                    <a:pt x="6" y="236"/>
                  </a:lnTo>
                  <a:lnTo>
                    <a:pt x="12" y="250"/>
                  </a:lnTo>
                  <a:lnTo>
                    <a:pt x="24" y="266"/>
                  </a:lnTo>
                  <a:lnTo>
                    <a:pt x="24" y="266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80" y="296"/>
                  </a:lnTo>
                  <a:lnTo>
                    <a:pt x="82" y="280"/>
                  </a:lnTo>
                  <a:lnTo>
                    <a:pt x="84" y="266"/>
                  </a:lnTo>
                  <a:lnTo>
                    <a:pt x="84" y="266"/>
                  </a:lnTo>
                  <a:lnTo>
                    <a:pt x="94" y="242"/>
                  </a:lnTo>
                  <a:lnTo>
                    <a:pt x="104" y="218"/>
                  </a:lnTo>
                  <a:lnTo>
                    <a:pt x="104" y="218"/>
                  </a:lnTo>
                  <a:lnTo>
                    <a:pt x="112" y="202"/>
                  </a:lnTo>
                  <a:lnTo>
                    <a:pt x="116" y="190"/>
                  </a:lnTo>
                  <a:lnTo>
                    <a:pt x="118" y="174"/>
                  </a:lnTo>
                  <a:lnTo>
                    <a:pt x="114" y="158"/>
                  </a:lnTo>
                  <a:lnTo>
                    <a:pt x="114" y="158"/>
                  </a:lnTo>
                  <a:lnTo>
                    <a:pt x="120" y="150"/>
                  </a:lnTo>
                  <a:lnTo>
                    <a:pt x="122" y="142"/>
                  </a:lnTo>
                  <a:lnTo>
                    <a:pt x="124" y="126"/>
                  </a:lnTo>
                  <a:lnTo>
                    <a:pt x="126" y="110"/>
                  </a:lnTo>
                  <a:lnTo>
                    <a:pt x="128" y="94"/>
                  </a:lnTo>
                  <a:lnTo>
                    <a:pt x="128" y="9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32319EFA-480D-472D-8602-1F549D62983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7301603" y="3142681"/>
              <a:ext cx="128510" cy="20158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36"/>
                </a:cxn>
                <a:cxn ang="0">
                  <a:pos x="6" y="56"/>
                </a:cxn>
                <a:cxn ang="0">
                  <a:pos x="20" y="102"/>
                </a:cxn>
                <a:cxn ang="0">
                  <a:pos x="38" y="160"/>
                </a:cxn>
                <a:cxn ang="0">
                  <a:pos x="102" y="152"/>
                </a:cxn>
                <a:cxn ang="0">
                  <a:pos x="102" y="152"/>
                </a:cxn>
                <a:cxn ang="0">
                  <a:pos x="102" y="136"/>
                </a:cxn>
                <a:cxn ang="0">
                  <a:pos x="102" y="136"/>
                </a:cxn>
                <a:cxn ang="0">
                  <a:pos x="48" y="72"/>
                </a:cxn>
                <a:cxn ang="0">
                  <a:pos x="48" y="72"/>
                </a:cxn>
                <a:cxn ang="0">
                  <a:pos x="38" y="60"/>
                </a:cxn>
                <a:cxn ang="0">
                  <a:pos x="32" y="48"/>
                </a:cxn>
                <a:cxn ang="0">
                  <a:pos x="28" y="36"/>
                </a:cxn>
                <a:cxn ang="0">
                  <a:pos x="26" y="26"/>
                </a:cxn>
                <a:cxn ang="0">
                  <a:pos x="26" y="18"/>
                </a:cxn>
                <a:cxn ang="0">
                  <a:pos x="28" y="1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2" y="0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02" h="160">
                  <a:moveTo>
                    <a:pt x="0" y="20"/>
                  </a:moveTo>
                  <a:lnTo>
                    <a:pt x="0" y="20"/>
                  </a:lnTo>
                  <a:lnTo>
                    <a:pt x="2" y="36"/>
                  </a:lnTo>
                  <a:lnTo>
                    <a:pt x="6" y="56"/>
                  </a:lnTo>
                  <a:lnTo>
                    <a:pt x="20" y="102"/>
                  </a:lnTo>
                  <a:lnTo>
                    <a:pt x="38" y="160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38" y="60"/>
                  </a:lnTo>
                  <a:lnTo>
                    <a:pt x="32" y="48"/>
                  </a:lnTo>
                  <a:lnTo>
                    <a:pt x="28" y="36"/>
                  </a:lnTo>
                  <a:lnTo>
                    <a:pt x="26" y="26"/>
                  </a:lnTo>
                  <a:lnTo>
                    <a:pt x="26" y="18"/>
                  </a:lnTo>
                  <a:lnTo>
                    <a:pt x="28" y="1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A7C8170F-1E3B-41C5-BDBD-E44A7AEEDB53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6732126" y="2825185"/>
              <a:ext cx="660190" cy="443486"/>
            </a:xfrm>
            <a:custGeom>
              <a:avLst/>
              <a:gdLst/>
              <a:ahLst/>
              <a:cxnLst>
                <a:cxn ang="0">
                  <a:pos x="36" y="236"/>
                </a:cxn>
                <a:cxn ang="0">
                  <a:pos x="48" y="352"/>
                </a:cxn>
                <a:cxn ang="0">
                  <a:pos x="452" y="276"/>
                </a:cxn>
                <a:cxn ang="0">
                  <a:pos x="452" y="276"/>
                </a:cxn>
                <a:cxn ang="0">
                  <a:pos x="452" y="272"/>
                </a:cxn>
                <a:cxn ang="0">
                  <a:pos x="452" y="272"/>
                </a:cxn>
                <a:cxn ang="0">
                  <a:pos x="454" y="268"/>
                </a:cxn>
                <a:cxn ang="0">
                  <a:pos x="456" y="262"/>
                </a:cxn>
                <a:cxn ang="0">
                  <a:pos x="458" y="260"/>
                </a:cxn>
                <a:cxn ang="0">
                  <a:pos x="462" y="256"/>
                </a:cxn>
                <a:cxn ang="0">
                  <a:pos x="474" y="252"/>
                </a:cxn>
                <a:cxn ang="0">
                  <a:pos x="486" y="252"/>
                </a:cxn>
                <a:cxn ang="0">
                  <a:pos x="486" y="252"/>
                </a:cxn>
                <a:cxn ang="0">
                  <a:pos x="488" y="246"/>
                </a:cxn>
                <a:cxn ang="0">
                  <a:pos x="524" y="208"/>
                </a:cxn>
                <a:cxn ang="0">
                  <a:pos x="478" y="152"/>
                </a:cxn>
                <a:cxn ang="0">
                  <a:pos x="486" y="132"/>
                </a:cxn>
                <a:cxn ang="0">
                  <a:pos x="476" y="112"/>
                </a:cxn>
                <a:cxn ang="0">
                  <a:pos x="486" y="90"/>
                </a:cxn>
                <a:cxn ang="0">
                  <a:pos x="502" y="58"/>
                </a:cxn>
                <a:cxn ang="0">
                  <a:pos x="500" y="56"/>
                </a:cxn>
                <a:cxn ang="0">
                  <a:pos x="474" y="62"/>
                </a:cxn>
                <a:cxn ang="0">
                  <a:pos x="462" y="40"/>
                </a:cxn>
                <a:cxn ang="0">
                  <a:pos x="458" y="16"/>
                </a:cxn>
                <a:cxn ang="0">
                  <a:pos x="426" y="0"/>
                </a:cxn>
                <a:cxn ang="0">
                  <a:pos x="60" y="80"/>
                </a:cxn>
                <a:cxn ang="0">
                  <a:pos x="56" y="48"/>
                </a:cxn>
                <a:cxn ang="0">
                  <a:pos x="56" y="48"/>
                </a:cxn>
                <a:cxn ang="0">
                  <a:pos x="28" y="70"/>
                </a:cxn>
                <a:cxn ang="0">
                  <a:pos x="0" y="90"/>
                </a:cxn>
                <a:cxn ang="0">
                  <a:pos x="18" y="224"/>
                </a:cxn>
                <a:cxn ang="0">
                  <a:pos x="36" y="236"/>
                </a:cxn>
              </a:cxnLst>
              <a:rect l="0" t="0" r="r" b="b"/>
              <a:pathLst>
                <a:path w="524" h="352">
                  <a:moveTo>
                    <a:pt x="36" y="236"/>
                  </a:moveTo>
                  <a:lnTo>
                    <a:pt x="48" y="352"/>
                  </a:lnTo>
                  <a:lnTo>
                    <a:pt x="452" y="276"/>
                  </a:lnTo>
                  <a:lnTo>
                    <a:pt x="452" y="276"/>
                  </a:lnTo>
                  <a:lnTo>
                    <a:pt x="452" y="272"/>
                  </a:lnTo>
                  <a:lnTo>
                    <a:pt x="452" y="272"/>
                  </a:lnTo>
                  <a:lnTo>
                    <a:pt x="454" y="268"/>
                  </a:lnTo>
                  <a:lnTo>
                    <a:pt x="456" y="262"/>
                  </a:lnTo>
                  <a:lnTo>
                    <a:pt x="458" y="260"/>
                  </a:lnTo>
                  <a:lnTo>
                    <a:pt x="462" y="256"/>
                  </a:lnTo>
                  <a:lnTo>
                    <a:pt x="474" y="252"/>
                  </a:lnTo>
                  <a:lnTo>
                    <a:pt x="486" y="252"/>
                  </a:lnTo>
                  <a:lnTo>
                    <a:pt x="486" y="252"/>
                  </a:lnTo>
                  <a:lnTo>
                    <a:pt x="488" y="246"/>
                  </a:lnTo>
                  <a:lnTo>
                    <a:pt x="524" y="208"/>
                  </a:lnTo>
                  <a:lnTo>
                    <a:pt x="478" y="152"/>
                  </a:lnTo>
                  <a:lnTo>
                    <a:pt x="486" y="132"/>
                  </a:lnTo>
                  <a:lnTo>
                    <a:pt x="476" y="112"/>
                  </a:lnTo>
                  <a:lnTo>
                    <a:pt x="486" y="90"/>
                  </a:lnTo>
                  <a:lnTo>
                    <a:pt x="502" y="58"/>
                  </a:lnTo>
                  <a:lnTo>
                    <a:pt x="500" y="56"/>
                  </a:lnTo>
                  <a:lnTo>
                    <a:pt x="474" y="62"/>
                  </a:lnTo>
                  <a:lnTo>
                    <a:pt x="462" y="40"/>
                  </a:lnTo>
                  <a:lnTo>
                    <a:pt x="458" y="16"/>
                  </a:lnTo>
                  <a:lnTo>
                    <a:pt x="426" y="0"/>
                  </a:lnTo>
                  <a:lnTo>
                    <a:pt x="60" y="80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28" y="70"/>
                  </a:lnTo>
                  <a:lnTo>
                    <a:pt x="0" y="90"/>
                  </a:lnTo>
                  <a:lnTo>
                    <a:pt x="18" y="224"/>
                  </a:lnTo>
                  <a:lnTo>
                    <a:pt x="36" y="23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A9F2B10D-838E-48F3-B756-11E897DF1EF7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6900953" y="3172918"/>
              <a:ext cx="529160" cy="377971"/>
            </a:xfrm>
            <a:custGeom>
              <a:avLst/>
              <a:gdLst/>
              <a:ahLst/>
              <a:cxnLst>
                <a:cxn ang="0">
                  <a:pos x="416" y="138"/>
                </a:cxn>
                <a:cxn ang="0">
                  <a:pos x="416" y="138"/>
                </a:cxn>
                <a:cxn ang="0">
                  <a:pos x="420" y="128"/>
                </a:cxn>
                <a:cxn ang="0">
                  <a:pos x="356" y="136"/>
                </a:cxn>
                <a:cxn ang="0">
                  <a:pos x="356" y="136"/>
                </a:cxn>
                <a:cxn ang="0">
                  <a:pos x="338" y="80"/>
                </a:cxn>
                <a:cxn ang="0">
                  <a:pos x="326" y="36"/>
                </a:cxn>
                <a:cxn ang="0">
                  <a:pos x="322" y="16"/>
                </a:cxn>
                <a:cxn ang="0">
                  <a:pos x="318" y="0"/>
                </a:cxn>
                <a:cxn ang="0">
                  <a:pos x="0" y="60"/>
                </a:cxn>
                <a:cxn ang="0">
                  <a:pos x="6" y="122"/>
                </a:cxn>
                <a:cxn ang="0">
                  <a:pos x="34" y="88"/>
                </a:cxn>
                <a:cxn ang="0">
                  <a:pos x="52" y="78"/>
                </a:cxn>
                <a:cxn ang="0">
                  <a:pos x="60" y="64"/>
                </a:cxn>
                <a:cxn ang="0">
                  <a:pos x="84" y="64"/>
                </a:cxn>
                <a:cxn ang="0">
                  <a:pos x="84" y="64"/>
                </a:cxn>
                <a:cxn ang="0">
                  <a:pos x="88" y="62"/>
                </a:cxn>
                <a:cxn ang="0">
                  <a:pos x="96" y="56"/>
                </a:cxn>
                <a:cxn ang="0">
                  <a:pos x="100" y="54"/>
                </a:cxn>
                <a:cxn ang="0">
                  <a:pos x="108" y="52"/>
                </a:cxn>
                <a:cxn ang="0">
                  <a:pos x="116" y="52"/>
                </a:cxn>
                <a:cxn ang="0">
                  <a:pos x="126" y="52"/>
                </a:cxn>
                <a:cxn ang="0">
                  <a:pos x="126" y="52"/>
                </a:cxn>
                <a:cxn ang="0">
                  <a:pos x="142" y="56"/>
                </a:cxn>
                <a:cxn ang="0">
                  <a:pos x="152" y="60"/>
                </a:cxn>
                <a:cxn ang="0">
                  <a:pos x="158" y="64"/>
                </a:cxn>
                <a:cxn ang="0">
                  <a:pos x="156" y="76"/>
                </a:cxn>
                <a:cxn ang="0">
                  <a:pos x="184" y="82"/>
                </a:cxn>
                <a:cxn ang="0">
                  <a:pos x="190" y="104"/>
                </a:cxn>
                <a:cxn ang="0">
                  <a:pos x="222" y="104"/>
                </a:cxn>
                <a:cxn ang="0">
                  <a:pos x="230" y="116"/>
                </a:cxn>
                <a:cxn ang="0">
                  <a:pos x="226" y="158"/>
                </a:cxn>
                <a:cxn ang="0">
                  <a:pos x="226" y="178"/>
                </a:cxn>
                <a:cxn ang="0">
                  <a:pos x="310" y="198"/>
                </a:cxn>
                <a:cxn ang="0">
                  <a:pos x="324" y="226"/>
                </a:cxn>
                <a:cxn ang="0">
                  <a:pos x="320" y="252"/>
                </a:cxn>
                <a:cxn ang="0">
                  <a:pos x="386" y="300"/>
                </a:cxn>
                <a:cxn ang="0">
                  <a:pos x="386" y="300"/>
                </a:cxn>
                <a:cxn ang="0">
                  <a:pos x="386" y="300"/>
                </a:cxn>
                <a:cxn ang="0">
                  <a:pos x="386" y="300"/>
                </a:cxn>
                <a:cxn ang="0">
                  <a:pos x="390" y="260"/>
                </a:cxn>
                <a:cxn ang="0">
                  <a:pos x="396" y="218"/>
                </a:cxn>
                <a:cxn ang="0">
                  <a:pos x="406" y="178"/>
                </a:cxn>
                <a:cxn ang="0">
                  <a:pos x="416" y="138"/>
                </a:cxn>
                <a:cxn ang="0">
                  <a:pos x="416" y="138"/>
                </a:cxn>
              </a:cxnLst>
              <a:rect l="0" t="0" r="r" b="b"/>
              <a:pathLst>
                <a:path w="420" h="300">
                  <a:moveTo>
                    <a:pt x="416" y="138"/>
                  </a:moveTo>
                  <a:lnTo>
                    <a:pt x="416" y="138"/>
                  </a:lnTo>
                  <a:lnTo>
                    <a:pt x="420" y="128"/>
                  </a:lnTo>
                  <a:lnTo>
                    <a:pt x="356" y="136"/>
                  </a:lnTo>
                  <a:lnTo>
                    <a:pt x="356" y="136"/>
                  </a:lnTo>
                  <a:lnTo>
                    <a:pt x="338" y="80"/>
                  </a:lnTo>
                  <a:lnTo>
                    <a:pt x="326" y="36"/>
                  </a:lnTo>
                  <a:lnTo>
                    <a:pt x="322" y="16"/>
                  </a:lnTo>
                  <a:lnTo>
                    <a:pt x="318" y="0"/>
                  </a:lnTo>
                  <a:lnTo>
                    <a:pt x="0" y="60"/>
                  </a:lnTo>
                  <a:lnTo>
                    <a:pt x="6" y="122"/>
                  </a:lnTo>
                  <a:lnTo>
                    <a:pt x="34" y="88"/>
                  </a:lnTo>
                  <a:lnTo>
                    <a:pt x="52" y="78"/>
                  </a:lnTo>
                  <a:lnTo>
                    <a:pt x="60" y="64"/>
                  </a:lnTo>
                  <a:lnTo>
                    <a:pt x="84" y="64"/>
                  </a:lnTo>
                  <a:lnTo>
                    <a:pt x="84" y="64"/>
                  </a:lnTo>
                  <a:lnTo>
                    <a:pt x="88" y="62"/>
                  </a:lnTo>
                  <a:lnTo>
                    <a:pt x="96" y="56"/>
                  </a:lnTo>
                  <a:lnTo>
                    <a:pt x="100" y="54"/>
                  </a:lnTo>
                  <a:lnTo>
                    <a:pt x="108" y="52"/>
                  </a:lnTo>
                  <a:lnTo>
                    <a:pt x="116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42" y="56"/>
                  </a:lnTo>
                  <a:lnTo>
                    <a:pt x="152" y="60"/>
                  </a:lnTo>
                  <a:lnTo>
                    <a:pt x="158" y="64"/>
                  </a:lnTo>
                  <a:lnTo>
                    <a:pt x="156" y="76"/>
                  </a:lnTo>
                  <a:lnTo>
                    <a:pt x="184" y="82"/>
                  </a:lnTo>
                  <a:lnTo>
                    <a:pt x="190" y="104"/>
                  </a:lnTo>
                  <a:lnTo>
                    <a:pt x="222" y="104"/>
                  </a:lnTo>
                  <a:lnTo>
                    <a:pt x="230" y="116"/>
                  </a:lnTo>
                  <a:lnTo>
                    <a:pt x="226" y="158"/>
                  </a:lnTo>
                  <a:lnTo>
                    <a:pt x="226" y="178"/>
                  </a:lnTo>
                  <a:lnTo>
                    <a:pt x="310" y="198"/>
                  </a:lnTo>
                  <a:lnTo>
                    <a:pt x="324" y="226"/>
                  </a:lnTo>
                  <a:lnTo>
                    <a:pt x="320" y="252"/>
                  </a:lnTo>
                  <a:lnTo>
                    <a:pt x="386" y="300"/>
                  </a:lnTo>
                  <a:lnTo>
                    <a:pt x="386" y="300"/>
                  </a:lnTo>
                  <a:lnTo>
                    <a:pt x="386" y="300"/>
                  </a:lnTo>
                  <a:lnTo>
                    <a:pt x="386" y="300"/>
                  </a:lnTo>
                  <a:lnTo>
                    <a:pt x="390" y="260"/>
                  </a:lnTo>
                  <a:lnTo>
                    <a:pt x="396" y="218"/>
                  </a:lnTo>
                  <a:lnTo>
                    <a:pt x="406" y="178"/>
                  </a:lnTo>
                  <a:lnTo>
                    <a:pt x="416" y="138"/>
                  </a:lnTo>
                  <a:lnTo>
                    <a:pt x="416" y="13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F99B9F56-FF34-4899-A443-9759BF01D168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6069416" y="2482491"/>
              <a:ext cx="418288" cy="569477"/>
            </a:xfrm>
            <a:custGeom>
              <a:avLst/>
              <a:gdLst/>
              <a:ahLst/>
              <a:cxnLst>
                <a:cxn ang="0">
                  <a:pos x="288" y="432"/>
                </a:cxn>
                <a:cxn ang="0">
                  <a:pos x="286" y="412"/>
                </a:cxn>
                <a:cxn ang="0">
                  <a:pos x="294" y="390"/>
                </a:cxn>
                <a:cxn ang="0">
                  <a:pos x="312" y="350"/>
                </a:cxn>
                <a:cxn ang="0">
                  <a:pos x="324" y="312"/>
                </a:cxn>
                <a:cxn ang="0">
                  <a:pos x="330" y="272"/>
                </a:cxn>
                <a:cxn ang="0">
                  <a:pos x="330" y="234"/>
                </a:cxn>
                <a:cxn ang="0">
                  <a:pos x="318" y="196"/>
                </a:cxn>
                <a:cxn ang="0">
                  <a:pos x="310" y="176"/>
                </a:cxn>
                <a:cxn ang="0">
                  <a:pos x="304" y="170"/>
                </a:cxn>
                <a:cxn ang="0">
                  <a:pos x="298" y="174"/>
                </a:cxn>
                <a:cxn ang="0">
                  <a:pos x="286" y="182"/>
                </a:cxn>
                <a:cxn ang="0">
                  <a:pos x="250" y="208"/>
                </a:cxn>
                <a:cxn ang="0">
                  <a:pos x="230" y="220"/>
                </a:cxn>
                <a:cxn ang="0">
                  <a:pos x="212" y="220"/>
                </a:cxn>
                <a:cxn ang="0">
                  <a:pos x="208" y="218"/>
                </a:cxn>
                <a:cxn ang="0">
                  <a:pos x="206" y="210"/>
                </a:cxn>
                <a:cxn ang="0">
                  <a:pos x="218" y="186"/>
                </a:cxn>
                <a:cxn ang="0">
                  <a:pos x="228" y="160"/>
                </a:cxn>
                <a:cxn ang="0">
                  <a:pos x="238" y="124"/>
                </a:cxn>
                <a:cxn ang="0">
                  <a:pos x="240" y="88"/>
                </a:cxn>
                <a:cxn ang="0">
                  <a:pos x="232" y="54"/>
                </a:cxn>
                <a:cxn ang="0">
                  <a:pos x="210" y="26"/>
                </a:cxn>
                <a:cxn ang="0">
                  <a:pos x="198" y="16"/>
                </a:cxn>
                <a:cxn ang="0">
                  <a:pos x="178" y="2"/>
                </a:cxn>
                <a:cxn ang="0">
                  <a:pos x="160" y="0"/>
                </a:cxn>
                <a:cxn ang="0">
                  <a:pos x="142" y="2"/>
                </a:cxn>
                <a:cxn ang="0">
                  <a:pos x="120" y="18"/>
                </a:cxn>
                <a:cxn ang="0">
                  <a:pos x="88" y="46"/>
                </a:cxn>
                <a:cxn ang="0">
                  <a:pos x="72" y="60"/>
                </a:cxn>
                <a:cxn ang="0">
                  <a:pos x="46" y="72"/>
                </a:cxn>
                <a:cxn ang="0">
                  <a:pos x="28" y="82"/>
                </a:cxn>
                <a:cxn ang="0">
                  <a:pos x="24" y="88"/>
                </a:cxn>
                <a:cxn ang="0">
                  <a:pos x="12" y="116"/>
                </a:cxn>
                <a:cxn ang="0">
                  <a:pos x="6" y="146"/>
                </a:cxn>
                <a:cxn ang="0">
                  <a:pos x="2" y="210"/>
                </a:cxn>
                <a:cxn ang="0">
                  <a:pos x="4" y="220"/>
                </a:cxn>
                <a:cxn ang="0">
                  <a:pos x="14" y="248"/>
                </a:cxn>
                <a:cxn ang="0">
                  <a:pos x="28" y="276"/>
                </a:cxn>
                <a:cxn ang="0">
                  <a:pos x="32" y="286"/>
                </a:cxn>
                <a:cxn ang="0">
                  <a:pos x="34" y="322"/>
                </a:cxn>
                <a:cxn ang="0">
                  <a:pos x="32" y="360"/>
                </a:cxn>
                <a:cxn ang="0">
                  <a:pos x="22" y="406"/>
                </a:cxn>
                <a:cxn ang="0">
                  <a:pos x="6" y="440"/>
                </a:cxn>
                <a:cxn ang="0">
                  <a:pos x="176" y="452"/>
                </a:cxn>
              </a:cxnLst>
              <a:rect l="0" t="0" r="r" b="b"/>
              <a:pathLst>
                <a:path w="332" h="452">
                  <a:moveTo>
                    <a:pt x="288" y="432"/>
                  </a:moveTo>
                  <a:lnTo>
                    <a:pt x="288" y="432"/>
                  </a:lnTo>
                  <a:lnTo>
                    <a:pt x="286" y="422"/>
                  </a:lnTo>
                  <a:lnTo>
                    <a:pt x="286" y="412"/>
                  </a:lnTo>
                  <a:lnTo>
                    <a:pt x="290" y="402"/>
                  </a:lnTo>
                  <a:lnTo>
                    <a:pt x="294" y="390"/>
                  </a:lnTo>
                  <a:lnTo>
                    <a:pt x="304" y="368"/>
                  </a:lnTo>
                  <a:lnTo>
                    <a:pt x="312" y="350"/>
                  </a:lnTo>
                  <a:lnTo>
                    <a:pt x="312" y="350"/>
                  </a:lnTo>
                  <a:lnTo>
                    <a:pt x="324" y="312"/>
                  </a:lnTo>
                  <a:lnTo>
                    <a:pt x="328" y="292"/>
                  </a:lnTo>
                  <a:lnTo>
                    <a:pt x="330" y="272"/>
                  </a:lnTo>
                  <a:lnTo>
                    <a:pt x="332" y="254"/>
                  </a:lnTo>
                  <a:lnTo>
                    <a:pt x="330" y="234"/>
                  </a:lnTo>
                  <a:lnTo>
                    <a:pt x="326" y="214"/>
                  </a:lnTo>
                  <a:lnTo>
                    <a:pt x="318" y="196"/>
                  </a:lnTo>
                  <a:lnTo>
                    <a:pt x="318" y="196"/>
                  </a:lnTo>
                  <a:lnTo>
                    <a:pt x="310" y="176"/>
                  </a:lnTo>
                  <a:lnTo>
                    <a:pt x="306" y="172"/>
                  </a:lnTo>
                  <a:lnTo>
                    <a:pt x="304" y="170"/>
                  </a:lnTo>
                  <a:lnTo>
                    <a:pt x="302" y="172"/>
                  </a:lnTo>
                  <a:lnTo>
                    <a:pt x="298" y="174"/>
                  </a:lnTo>
                  <a:lnTo>
                    <a:pt x="286" y="182"/>
                  </a:lnTo>
                  <a:lnTo>
                    <a:pt x="286" y="182"/>
                  </a:lnTo>
                  <a:lnTo>
                    <a:pt x="270" y="192"/>
                  </a:lnTo>
                  <a:lnTo>
                    <a:pt x="250" y="208"/>
                  </a:lnTo>
                  <a:lnTo>
                    <a:pt x="240" y="216"/>
                  </a:lnTo>
                  <a:lnTo>
                    <a:pt x="230" y="220"/>
                  </a:lnTo>
                  <a:lnTo>
                    <a:pt x="220" y="222"/>
                  </a:lnTo>
                  <a:lnTo>
                    <a:pt x="212" y="220"/>
                  </a:lnTo>
                  <a:lnTo>
                    <a:pt x="212" y="220"/>
                  </a:lnTo>
                  <a:lnTo>
                    <a:pt x="208" y="218"/>
                  </a:lnTo>
                  <a:lnTo>
                    <a:pt x="206" y="214"/>
                  </a:lnTo>
                  <a:lnTo>
                    <a:pt x="206" y="210"/>
                  </a:lnTo>
                  <a:lnTo>
                    <a:pt x="210" y="204"/>
                  </a:lnTo>
                  <a:lnTo>
                    <a:pt x="218" y="186"/>
                  </a:lnTo>
                  <a:lnTo>
                    <a:pt x="228" y="160"/>
                  </a:lnTo>
                  <a:lnTo>
                    <a:pt x="228" y="160"/>
                  </a:lnTo>
                  <a:lnTo>
                    <a:pt x="234" y="142"/>
                  </a:lnTo>
                  <a:lnTo>
                    <a:pt x="238" y="124"/>
                  </a:lnTo>
                  <a:lnTo>
                    <a:pt x="240" y="106"/>
                  </a:lnTo>
                  <a:lnTo>
                    <a:pt x="240" y="88"/>
                  </a:lnTo>
                  <a:lnTo>
                    <a:pt x="236" y="72"/>
                  </a:lnTo>
                  <a:lnTo>
                    <a:pt x="232" y="54"/>
                  </a:lnTo>
                  <a:lnTo>
                    <a:pt x="222" y="40"/>
                  </a:lnTo>
                  <a:lnTo>
                    <a:pt x="210" y="26"/>
                  </a:lnTo>
                  <a:lnTo>
                    <a:pt x="210" y="26"/>
                  </a:lnTo>
                  <a:lnTo>
                    <a:pt x="198" y="16"/>
                  </a:lnTo>
                  <a:lnTo>
                    <a:pt x="188" y="8"/>
                  </a:lnTo>
                  <a:lnTo>
                    <a:pt x="178" y="2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50" y="0"/>
                  </a:lnTo>
                  <a:lnTo>
                    <a:pt x="142" y="2"/>
                  </a:lnTo>
                  <a:lnTo>
                    <a:pt x="134" y="6"/>
                  </a:lnTo>
                  <a:lnTo>
                    <a:pt x="120" y="18"/>
                  </a:lnTo>
                  <a:lnTo>
                    <a:pt x="104" y="30"/>
                  </a:lnTo>
                  <a:lnTo>
                    <a:pt x="88" y="46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66"/>
                  </a:lnTo>
                  <a:lnTo>
                    <a:pt x="46" y="72"/>
                  </a:lnTo>
                  <a:lnTo>
                    <a:pt x="34" y="78"/>
                  </a:lnTo>
                  <a:lnTo>
                    <a:pt x="28" y="82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16" y="102"/>
                  </a:lnTo>
                  <a:lnTo>
                    <a:pt x="12" y="116"/>
                  </a:lnTo>
                  <a:lnTo>
                    <a:pt x="8" y="130"/>
                  </a:lnTo>
                  <a:lnTo>
                    <a:pt x="6" y="146"/>
                  </a:lnTo>
                  <a:lnTo>
                    <a:pt x="2" y="176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4" y="220"/>
                  </a:lnTo>
                  <a:lnTo>
                    <a:pt x="6" y="230"/>
                  </a:lnTo>
                  <a:lnTo>
                    <a:pt x="14" y="248"/>
                  </a:lnTo>
                  <a:lnTo>
                    <a:pt x="24" y="266"/>
                  </a:lnTo>
                  <a:lnTo>
                    <a:pt x="28" y="276"/>
                  </a:lnTo>
                  <a:lnTo>
                    <a:pt x="32" y="286"/>
                  </a:lnTo>
                  <a:lnTo>
                    <a:pt x="32" y="286"/>
                  </a:lnTo>
                  <a:lnTo>
                    <a:pt x="34" y="304"/>
                  </a:lnTo>
                  <a:lnTo>
                    <a:pt x="34" y="322"/>
                  </a:lnTo>
                  <a:lnTo>
                    <a:pt x="32" y="360"/>
                  </a:lnTo>
                  <a:lnTo>
                    <a:pt x="32" y="360"/>
                  </a:lnTo>
                  <a:lnTo>
                    <a:pt x="28" y="382"/>
                  </a:lnTo>
                  <a:lnTo>
                    <a:pt x="22" y="406"/>
                  </a:lnTo>
                  <a:lnTo>
                    <a:pt x="12" y="428"/>
                  </a:lnTo>
                  <a:lnTo>
                    <a:pt x="6" y="440"/>
                  </a:lnTo>
                  <a:lnTo>
                    <a:pt x="0" y="448"/>
                  </a:lnTo>
                  <a:lnTo>
                    <a:pt x="176" y="452"/>
                  </a:lnTo>
                  <a:lnTo>
                    <a:pt x="288" y="43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AC4F49E6-B26A-4A48-B53B-C68152647931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5661207" y="2260747"/>
              <a:ext cx="597195" cy="327575"/>
            </a:xfrm>
            <a:custGeom>
              <a:avLst/>
              <a:gdLst/>
              <a:ahLst/>
              <a:cxnLst>
                <a:cxn ang="0">
                  <a:pos x="130" y="166"/>
                </a:cxn>
                <a:cxn ang="0">
                  <a:pos x="158" y="156"/>
                </a:cxn>
                <a:cxn ang="0">
                  <a:pos x="166" y="158"/>
                </a:cxn>
                <a:cxn ang="0">
                  <a:pos x="176" y="172"/>
                </a:cxn>
                <a:cxn ang="0">
                  <a:pos x="202" y="188"/>
                </a:cxn>
                <a:cxn ang="0">
                  <a:pos x="222" y="234"/>
                </a:cxn>
                <a:cxn ang="0">
                  <a:pos x="236" y="260"/>
                </a:cxn>
                <a:cxn ang="0">
                  <a:pos x="244" y="218"/>
                </a:cxn>
                <a:cxn ang="0">
                  <a:pos x="246" y="206"/>
                </a:cxn>
                <a:cxn ang="0">
                  <a:pos x="256" y="194"/>
                </a:cxn>
                <a:cxn ang="0">
                  <a:pos x="278" y="188"/>
                </a:cxn>
                <a:cxn ang="0">
                  <a:pos x="296" y="180"/>
                </a:cxn>
                <a:cxn ang="0">
                  <a:pos x="308" y="174"/>
                </a:cxn>
                <a:cxn ang="0">
                  <a:pos x="338" y="150"/>
                </a:cxn>
                <a:cxn ang="0">
                  <a:pos x="358" y="136"/>
                </a:cxn>
                <a:cxn ang="0">
                  <a:pos x="384" y="132"/>
                </a:cxn>
                <a:cxn ang="0">
                  <a:pos x="400" y="134"/>
                </a:cxn>
                <a:cxn ang="0">
                  <a:pos x="426" y="142"/>
                </a:cxn>
                <a:cxn ang="0">
                  <a:pos x="442" y="140"/>
                </a:cxn>
                <a:cxn ang="0">
                  <a:pos x="456" y="134"/>
                </a:cxn>
                <a:cxn ang="0">
                  <a:pos x="472" y="122"/>
                </a:cxn>
                <a:cxn ang="0">
                  <a:pos x="472" y="108"/>
                </a:cxn>
                <a:cxn ang="0">
                  <a:pos x="460" y="96"/>
                </a:cxn>
                <a:cxn ang="0">
                  <a:pos x="430" y="78"/>
                </a:cxn>
                <a:cxn ang="0">
                  <a:pos x="382" y="64"/>
                </a:cxn>
                <a:cxn ang="0">
                  <a:pos x="366" y="62"/>
                </a:cxn>
                <a:cxn ang="0">
                  <a:pos x="336" y="68"/>
                </a:cxn>
                <a:cxn ang="0">
                  <a:pos x="280" y="86"/>
                </a:cxn>
                <a:cxn ang="0">
                  <a:pos x="250" y="90"/>
                </a:cxn>
                <a:cxn ang="0">
                  <a:pos x="234" y="88"/>
                </a:cxn>
                <a:cxn ang="0">
                  <a:pos x="196" y="76"/>
                </a:cxn>
                <a:cxn ang="0">
                  <a:pos x="182" y="68"/>
                </a:cxn>
                <a:cxn ang="0">
                  <a:pos x="178" y="62"/>
                </a:cxn>
                <a:cxn ang="0">
                  <a:pos x="172" y="36"/>
                </a:cxn>
                <a:cxn ang="0">
                  <a:pos x="170" y="20"/>
                </a:cxn>
                <a:cxn ang="0">
                  <a:pos x="162" y="6"/>
                </a:cxn>
                <a:cxn ang="0">
                  <a:pos x="152" y="2"/>
                </a:cxn>
                <a:cxn ang="0">
                  <a:pos x="130" y="2"/>
                </a:cxn>
                <a:cxn ang="0">
                  <a:pos x="100" y="20"/>
                </a:cxn>
                <a:cxn ang="0">
                  <a:pos x="84" y="34"/>
                </a:cxn>
                <a:cxn ang="0">
                  <a:pos x="22" y="82"/>
                </a:cxn>
                <a:cxn ang="0">
                  <a:pos x="0" y="90"/>
                </a:cxn>
                <a:cxn ang="0">
                  <a:pos x="130" y="166"/>
                </a:cxn>
              </a:cxnLst>
              <a:rect l="0" t="0" r="r" b="b"/>
              <a:pathLst>
                <a:path w="474" h="260">
                  <a:moveTo>
                    <a:pt x="130" y="166"/>
                  </a:moveTo>
                  <a:lnTo>
                    <a:pt x="130" y="166"/>
                  </a:lnTo>
                  <a:lnTo>
                    <a:pt x="146" y="158"/>
                  </a:lnTo>
                  <a:lnTo>
                    <a:pt x="158" y="156"/>
                  </a:lnTo>
                  <a:lnTo>
                    <a:pt x="162" y="156"/>
                  </a:lnTo>
                  <a:lnTo>
                    <a:pt x="166" y="158"/>
                  </a:lnTo>
                  <a:lnTo>
                    <a:pt x="166" y="158"/>
                  </a:lnTo>
                  <a:lnTo>
                    <a:pt x="176" y="172"/>
                  </a:lnTo>
                  <a:lnTo>
                    <a:pt x="180" y="176"/>
                  </a:lnTo>
                  <a:lnTo>
                    <a:pt x="202" y="188"/>
                  </a:lnTo>
                  <a:lnTo>
                    <a:pt x="194" y="226"/>
                  </a:lnTo>
                  <a:lnTo>
                    <a:pt x="222" y="234"/>
                  </a:lnTo>
                  <a:lnTo>
                    <a:pt x="222" y="252"/>
                  </a:lnTo>
                  <a:lnTo>
                    <a:pt x="236" y="260"/>
                  </a:lnTo>
                  <a:lnTo>
                    <a:pt x="236" y="260"/>
                  </a:lnTo>
                  <a:lnTo>
                    <a:pt x="244" y="218"/>
                  </a:lnTo>
                  <a:lnTo>
                    <a:pt x="244" y="218"/>
                  </a:lnTo>
                  <a:lnTo>
                    <a:pt x="246" y="206"/>
                  </a:lnTo>
                  <a:lnTo>
                    <a:pt x="250" y="200"/>
                  </a:lnTo>
                  <a:lnTo>
                    <a:pt x="256" y="194"/>
                  </a:lnTo>
                  <a:lnTo>
                    <a:pt x="262" y="192"/>
                  </a:lnTo>
                  <a:lnTo>
                    <a:pt x="278" y="188"/>
                  </a:lnTo>
                  <a:lnTo>
                    <a:pt x="286" y="184"/>
                  </a:lnTo>
                  <a:lnTo>
                    <a:pt x="296" y="180"/>
                  </a:lnTo>
                  <a:lnTo>
                    <a:pt x="296" y="180"/>
                  </a:lnTo>
                  <a:lnTo>
                    <a:pt x="308" y="174"/>
                  </a:lnTo>
                  <a:lnTo>
                    <a:pt x="318" y="166"/>
                  </a:lnTo>
                  <a:lnTo>
                    <a:pt x="338" y="150"/>
                  </a:lnTo>
                  <a:lnTo>
                    <a:pt x="348" y="142"/>
                  </a:lnTo>
                  <a:lnTo>
                    <a:pt x="358" y="136"/>
                  </a:lnTo>
                  <a:lnTo>
                    <a:pt x="372" y="132"/>
                  </a:lnTo>
                  <a:lnTo>
                    <a:pt x="384" y="132"/>
                  </a:lnTo>
                  <a:lnTo>
                    <a:pt x="384" y="132"/>
                  </a:lnTo>
                  <a:lnTo>
                    <a:pt x="400" y="134"/>
                  </a:lnTo>
                  <a:lnTo>
                    <a:pt x="414" y="138"/>
                  </a:lnTo>
                  <a:lnTo>
                    <a:pt x="426" y="142"/>
                  </a:lnTo>
                  <a:lnTo>
                    <a:pt x="434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56" y="134"/>
                  </a:lnTo>
                  <a:lnTo>
                    <a:pt x="466" y="128"/>
                  </a:lnTo>
                  <a:lnTo>
                    <a:pt x="472" y="122"/>
                  </a:lnTo>
                  <a:lnTo>
                    <a:pt x="474" y="116"/>
                  </a:lnTo>
                  <a:lnTo>
                    <a:pt x="472" y="108"/>
                  </a:lnTo>
                  <a:lnTo>
                    <a:pt x="466" y="102"/>
                  </a:lnTo>
                  <a:lnTo>
                    <a:pt x="460" y="96"/>
                  </a:lnTo>
                  <a:lnTo>
                    <a:pt x="452" y="90"/>
                  </a:lnTo>
                  <a:lnTo>
                    <a:pt x="430" y="78"/>
                  </a:lnTo>
                  <a:lnTo>
                    <a:pt x="406" y="70"/>
                  </a:lnTo>
                  <a:lnTo>
                    <a:pt x="382" y="64"/>
                  </a:lnTo>
                  <a:lnTo>
                    <a:pt x="366" y="62"/>
                  </a:lnTo>
                  <a:lnTo>
                    <a:pt x="366" y="62"/>
                  </a:lnTo>
                  <a:lnTo>
                    <a:pt x="350" y="64"/>
                  </a:lnTo>
                  <a:lnTo>
                    <a:pt x="336" y="68"/>
                  </a:lnTo>
                  <a:lnTo>
                    <a:pt x="308" y="78"/>
                  </a:lnTo>
                  <a:lnTo>
                    <a:pt x="280" y="86"/>
                  </a:lnTo>
                  <a:lnTo>
                    <a:pt x="264" y="88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34" y="88"/>
                  </a:lnTo>
                  <a:lnTo>
                    <a:pt x="214" y="82"/>
                  </a:lnTo>
                  <a:lnTo>
                    <a:pt x="196" y="76"/>
                  </a:lnTo>
                  <a:lnTo>
                    <a:pt x="188" y="72"/>
                  </a:lnTo>
                  <a:lnTo>
                    <a:pt x="182" y="68"/>
                  </a:lnTo>
                  <a:lnTo>
                    <a:pt x="182" y="68"/>
                  </a:lnTo>
                  <a:lnTo>
                    <a:pt x="178" y="62"/>
                  </a:lnTo>
                  <a:lnTo>
                    <a:pt x="174" y="54"/>
                  </a:lnTo>
                  <a:lnTo>
                    <a:pt x="172" y="36"/>
                  </a:lnTo>
                  <a:lnTo>
                    <a:pt x="172" y="28"/>
                  </a:lnTo>
                  <a:lnTo>
                    <a:pt x="170" y="20"/>
                  </a:lnTo>
                  <a:lnTo>
                    <a:pt x="168" y="12"/>
                  </a:lnTo>
                  <a:lnTo>
                    <a:pt x="162" y="6"/>
                  </a:lnTo>
                  <a:lnTo>
                    <a:pt x="162" y="6"/>
                  </a:lnTo>
                  <a:lnTo>
                    <a:pt x="152" y="2"/>
                  </a:lnTo>
                  <a:lnTo>
                    <a:pt x="142" y="0"/>
                  </a:lnTo>
                  <a:lnTo>
                    <a:pt x="130" y="2"/>
                  </a:lnTo>
                  <a:lnTo>
                    <a:pt x="120" y="8"/>
                  </a:lnTo>
                  <a:lnTo>
                    <a:pt x="100" y="20"/>
                  </a:lnTo>
                  <a:lnTo>
                    <a:pt x="84" y="34"/>
                  </a:lnTo>
                  <a:lnTo>
                    <a:pt x="84" y="34"/>
                  </a:lnTo>
                  <a:lnTo>
                    <a:pt x="42" y="68"/>
                  </a:lnTo>
                  <a:lnTo>
                    <a:pt x="22" y="82"/>
                  </a:lnTo>
                  <a:lnTo>
                    <a:pt x="10" y="86"/>
                  </a:lnTo>
                  <a:lnTo>
                    <a:pt x="0" y="90"/>
                  </a:lnTo>
                  <a:lnTo>
                    <a:pt x="8" y="128"/>
                  </a:lnTo>
                  <a:lnTo>
                    <a:pt x="130" y="16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0A674C90-DDFD-4FB0-84AE-9FD46A047F9F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6107213" y="4601650"/>
              <a:ext cx="1020523" cy="841616"/>
            </a:xfrm>
            <a:custGeom>
              <a:avLst/>
              <a:gdLst/>
              <a:ahLst/>
              <a:cxnLst>
                <a:cxn ang="0">
                  <a:pos x="800" y="412"/>
                </a:cxn>
                <a:cxn ang="0">
                  <a:pos x="780" y="374"/>
                </a:cxn>
                <a:cxn ang="0">
                  <a:pos x="758" y="338"/>
                </a:cxn>
                <a:cxn ang="0">
                  <a:pos x="730" y="298"/>
                </a:cxn>
                <a:cxn ang="0">
                  <a:pos x="726" y="286"/>
                </a:cxn>
                <a:cxn ang="0">
                  <a:pos x="724" y="266"/>
                </a:cxn>
                <a:cxn ang="0">
                  <a:pos x="718" y="238"/>
                </a:cxn>
                <a:cxn ang="0">
                  <a:pos x="680" y="168"/>
                </a:cxn>
                <a:cxn ang="0">
                  <a:pos x="646" y="106"/>
                </a:cxn>
                <a:cxn ang="0">
                  <a:pos x="600" y="22"/>
                </a:cxn>
                <a:cxn ang="0">
                  <a:pos x="590" y="0"/>
                </a:cxn>
                <a:cxn ang="0">
                  <a:pos x="552" y="20"/>
                </a:cxn>
                <a:cxn ang="0">
                  <a:pos x="532" y="42"/>
                </a:cxn>
                <a:cxn ang="0">
                  <a:pos x="268" y="38"/>
                </a:cxn>
                <a:cxn ang="0">
                  <a:pos x="0" y="38"/>
                </a:cxn>
                <a:cxn ang="0">
                  <a:pos x="18" y="82"/>
                </a:cxn>
                <a:cxn ang="0">
                  <a:pos x="16" y="120"/>
                </a:cxn>
                <a:cxn ang="0">
                  <a:pos x="102" y="100"/>
                </a:cxn>
                <a:cxn ang="0">
                  <a:pos x="128" y="102"/>
                </a:cxn>
                <a:cxn ang="0">
                  <a:pos x="148" y="106"/>
                </a:cxn>
                <a:cxn ang="0">
                  <a:pos x="202" y="132"/>
                </a:cxn>
                <a:cxn ang="0">
                  <a:pos x="234" y="148"/>
                </a:cxn>
                <a:cxn ang="0">
                  <a:pos x="268" y="152"/>
                </a:cxn>
                <a:cxn ang="0">
                  <a:pos x="282" y="150"/>
                </a:cxn>
                <a:cxn ang="0">
                  <a:pos x="324" y="128"/>
                </a:cxn>
                <a:cxn ang="0">
                  <a:pos x="352" y="116"/>
                </a:cxn>
                <a:cxn ang="0">
                  <a:pos x="370" y="114"/>
                </a:cxn>
                <a:cxn ang="0">
                  <a:pos x="376" y="116"/>
                </a:cxn>
                <a:cxn ang="0">
                  <a:pos x="396" y="130"/>
                </a:cxn>
                <a:cxn ang="0">
                  <a:pos x="426" y="164"/>
                </a:cxn>
                <a:cxn ang="0">
                  <a:pos x="442" y="178"/>
                </a:cxn>
                <a:cxn ang="0">
                  <a:pos x="456" y="190"/>
                </a:cxn>
                <a:cxn ang="0">
                  <a:pos x="482" y="216"/>
                </a:cxn>
                <a:cxn ang="0">
                  <a:pos x="492" y="234"/>
                </a:cxn>
                <a:cxn ang="0">
                  <a:pos x="496" y="248"/>
                </a:cxn>
                <a:cxn ang="0">
                  <a:pos x="496" y="282"/>
                </a:cxn>
                <a:cxn ang="0">
                  <a:pos x="494" y="298"/>
                </a:cxn>
                <a:cxn ang="0">
                  <a:pos x="504" y="330"/>
                </a:cxn>
                <a:cxn ang="0">
                  <a:pos x="518" y="362"/>
                </a:cxn>
                <a:cxn ang="0">
                  <a:pos x="536" y="400"/>
                </a:cxn>
                <a:cxn ang="0">
                  <a:pos x="580" y="470"/>
                </a:cxn>
                <a:cxn ang="0">
                  <a:pos x="604" y="504"/>
                </a:cxn>
                <a:cxn ang="0">
                  <a:pos x="642" y="554"/>
                </a:cxn>
                <a:cxn ang="0">
                  <a:pos x="658" y="568"/>
                </a:cxn>
                <a:cxn ang="0">
                  <a:pos x="684" y="602"/>
                </a:cxn>
                <a:cxn ang="0">
                  <a:pos x="712" y="634"/>
                </a:cxn>
                <a:cxn ang="0">
                  <a:pos x="718" y="638"/>
                </a:cxn>
                <a:cxn ang="0">
                  <a:pos x="730" y="640"/>
                </a:cxn>
                <a:cxn ang="0">
                  <a:pos x="746" y="636"/>
                </a:cxn>
                <a:cxn ang="0">
                  <a:pos x="758" y="636"/>
                </a:cxn>
                <a:cxn ang="0">
                  <a:pos x="762" y="638"/>
                </a:cxn>
                <a:cxn ang="0">
                  <a:pos x="764" y="652"/>
                </a:cxn>
                <a:cxn ang="0">
                  <a:pos x="766" y="666"/>
                </a:cxn>
                <a:cxn ang="0">
                  <a:pos x="770" y="668"/>
                </a:cxn>
                <a:cxn ang="0">
                  <a:pos x="780" y="664"/>
                </a:cxn>
                <a:cxn ang="0">
                  <a:pos x="788" y="654"/>
                </a:cxn>
                <a:cxn ang="0">
                  <a:pos x="796" y="632"/>
                </a:cxn>
                <a:cxn ang="0">
                  <a:pos x="800" y="604"/>
                </a:cxn>
                <a:cxn ang="0">
                  <a:pos x="804" y="548"/>
                </a:cxn>
                <a:cxn ang="0">
                  <a:pos x="806" y="518"/>
                </a:cxn>
                <a:cxn ang="0">
                  <a:pos x="810" y="466"/>
                </a:cxn>
                <a:cxn ang="0">
                  <a:pos x="804" y="426"/>
                </a:cxn>
                <a:cxn ang="0">
                  <a:pos x="800" y="412"/>
                </a:cxn>
              </a:cxnLst>
              <a:rect l="0" t="0" r="r" b="b"/>
              <a:pathLst>
                <a:path w="810" h="668">
                  <a:moveTo>
                    <a:pt x="800" y="412"/>
                  </a:moveTo>
                  <a:lnTo>
                    <a:pt x="800" y="412"/>
                  </a:lnTo>
                  <a:lnTo>
                    <a:pt x="792" y="394"/>
                  </a:lnTo>
                  <a:lnTo>
                    <a:pt x="780" y="374"/>
                  </a:lnTo>
                  <a:lnTo>
                    <a:pt x="758" y="338"/>
                  </a:lnTo>
                  <a:lnTo>
                    <a:pt x="758" y="338"/>
                  </a:lnTo>
                  <a:lnTo>
                    <a:pt x="740" y="312"/>
                  </a:lnTo>
                  <a:lnTo>
                    <a:pt x="730" y="298"/>
                  </a:lnTo>
                  <a:lnTo>
                    <a:pt x="728" y="292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4" y="266"/>
                  </a:lnTo>
                  <a:lnTo>
                    <a:pt x="718" y="238"/>
                  </a:lnTo>
                  <a:lnTo>
                    <a:pt x="718" y="238"/>
                  </a:lnTo>
                  <a:lnTo>
                    <a:pt x="706" y="214"/>
                  </a:lnTo>
                  <a:lnTo>
                    <a:pt x="680" y="168"/>
                  </a:lnTo>
                  <a:lnTo>
                    <a:pt x="646" y="106"/>
                  </a:lnTo>
                  <a:lnTo>
                    <a:pt x="646" y="106"/>
                  </a:lnTo>
                  <a:lnTo>
                    <a:pt x="600" y="22"/>
                  </a:lnTo>
                  <a:lnTo>
                    <a:pt x="600" y="22"/>
                  </a:lnTo>
                  <a:lnTo>
                    <a:pt x="594" y="12"/>
                  </a:lnTo>
                  <a:lnTo>
                    <a:pt x="590" y="0"/>
                  </a:lnTo>
                  <a:lnTo>
                    <a:pt x="546" y="2"/>
                  </a:lnTo>
                  <a:lnTo>
                    <a:pt x="552" y="20"/>
                  </a:lnTo>
                  <a:lnTo>
                    <a:pt x="552" y="44"/>
                  </a:lnTo>
                  <a:lnTo>
                    <a:pt x="532" y="42"/>
                  </a:lnTo>
                  <a:lnTo>
                    <a:pt x="530" y="32"/>
                  </a:lnTo>
                  <a:lnTo>
                    <a:pt x="268" y="38"/>
                  </a:lnTo>
                  <a:lnTo>
                    <a:pt x="248" y="10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18" y="82"/>
                  </a:lnTo>
                  <a:lnTo>
                    <a:pt x="16" y="120"/>
                  </a:lnTo>
                  <a:lnTo>
                    <a:pt x="16" y="120"/>
                  </a:lnTo>
                  <a:lnTo>
                    <a:pt x="72" y="106"/>
                  </a:lnTo>
                  <a:lnTo>
                    <a:pt x="102" y="100"/>
                  </a:lnTo>
                  <a:lnTo>
                    <a:pt x="114" y="100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48" y="106"/>
                  </a:lnTo>
                  <a:lnTo>
                    <a:pt x="166" y="114"/>
                  </a:lnTo>
                  <a:lnTo>
                    <a:pt x="202" y="132"/>
                  </a:lnTo>
                  <a:lnTo>
                    <a:pt x="218" y="140"/>
                  </a:lnTo>
                  <a:lnTo>
                    <a:pt x="234" y="148"/>
                  </a:lnTo>
                  <a:lnTo>
                    <a:pt x="252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82" y="150"/>
                  </a:lnTo>
                  <a:lnTo>
                    <a:pt x="296" y="144"/>
                  </a:lnTo>
                  <a:lnTo>
                    <a:pt x="324" y="128"/>
                  </a:lnTo>
                  <a:lnTo>
                    <a:pt x="338" y="122"/>
                  </a:lnTo>
                  <a:lnTo>
                    <a:pt x="352" y="116"/>
                  </a:lnTo>
                  <a:lnTo>
                    <a:pt x="364" y="114"/>
                  </a:lnTo>
                  <a:lnTo>
                    <a:pt x="370" y="114"/>
                  </a:lnTo>
                  <a:lnTo>
                    <a:pt x="376" y="116"/>
                  </a:lnTo>
                  <a:lnTo>
                    <a:pt x="376" y="116"/>
                  </a:lnTo>
                  <a:lnTo>
                    <a:pt x="386" y="122"/>
                  </a:lnTo>
                  <a:lnTo>
                    <a:pt x="396" y="130"/>
                  </a:lnTo>
                  <a:lnTo>
                    <a:pt x="412" y="146"/>
                  </a:lnTo>
                  <a:lnTo>
                    <a:pt x="426" y="164"/>
                  </a:lnTo>
                  <a:lnTo>
                    <a:pt x="434" y="172"/>
                  </a:lnTo>
                  <a:lnTo>
                    <a:pt x="442" y="178"/>
                  </a:lnTo>
                  <a:lnTo>
                    <a:pt x="442" y="178"/>
                  </a:lnTo>
                  <a:lnTo>
                    <a:pt x="456" y="190"/>
                  </a:lnTo>
                  <a:lnTo>
                    <a:pt x="470" y="202"/>
                  </a:lnTo>
                  <a:lnTo>
                    <a:pt x="482" y="216"/>
                  </a:lnTo>
                  <a:lnTo>
                    <a:pt x="492" y="234"/>
                  </a:lnTo>
                  <a:lnTo>
                    <a:pt x="492" y="234"/>
                  </a:lnTo>
                  <a:lnTo>
                    <a:pt x="494" y="240"/>
                  </a:lnTo>
                  <a:lnTo>
                    <a:pt x="496" y="248"/>
                  </a:lnTo>
                  <a:lnTo>
                    <a:pt x="496" y="264"/>
                  </a:lnTo>
                  <a:lnTo>
                    <a:pt x="496" y="282"/>
                  </a:lnTo>
                  <a:lnTo>
                    <a:pt x="494" y="298"/>
                  </a:lnTo>
                  <a:lnTo>
                    <a:pt x="494" y="298"/>
                  </a:lnTo>
                  <a:lnTo>
                    <a:pt x="498" y="314"/>
                  </a:lnTo>
                  <a:lnTo>
                    <a:pt x="504" y="330"/>
                  </a:lnTo>
                  <a:lnTo>
                    <a:pt x="512" y="344"/>
                  </a:lnTo>
                  <a:lnTo>
                    <a:pt x="518" y="362"/>
                  </a:lnTo>
                  <a:lnTo>
                    <a:pt x="518" y="362"/>
                  </a:lnTo>
                  <a:lnTo>
                    <a:pt x="536" y="400"/>
                  </a:lnTo>
                  <a:lnTo>
                    <a:pt x="556" y="436"/>
                  </a:lnTo>
                  <a:lnTo>
                    <a:pt x="580" y="470"/>
                  </a:lnTo>
                  <a:lnTo>
                    <a:pt x="604" y="504"/>
                  </a:lnTo>
                  <a:lnTo>
                    <a:pt x="604" y="504"/>
                  </a:lnTo>
                  <a:lnTo>
                    <a:pt x="630" y="538"/>
                  </a:lnTo>
                  <a:lnTo>
                    <a:pt x="642" y="554"/>
                  </a:lnTo>
                  <a:lnTo>
                    <a:pt x="658" y="568"/>
                  </a:lnTo>
                  <a:lnTo>
                    <a:pt x="658" y="568"/>
                  </a:lnTo>
                  <a:lnTo>
                    <a:pt x="672" y="584"/>
                  </a:lnTo>
                  <a:lnTo>
                    <a:pt x="684" y="602"/>
                  </a:lnTo>
                  <a:lnTo>
                    <a:pt x="698" y="618"/>
                  </a:lnTo>
                  <a:lnTo>
                    <a:pt x="712" y="634"/>
                  </a:lnTo>
                  <a:lnTo>
                    <a:pt x="712" y="634"/>
                  </a:lnTo>
                  <a:lnTo>
                    <a:pt x="718" y="638"/>
                  </a:lnTo>
                  <a:lnTo>
                    <a:pt x="724" y="640"/>
                  </a:lnTo>
                  <a:lnTo>
                    <a:pt x="730" y="640"/>
                  </a:lnTo>
                  <a:lnTo>
                    <a:pt x="736" y="640"/>
                  </a:lnTo>
                  <a:lnTo>
                    <a:pt x="746" y="636"/>
                  </a:lnTo>
                  <a:lnTo>
                    <a:pt x="752" y="634"/>
                  </a:lnTo>
                  <a:lnTo>
                    <a:pt x="758" y="636"/>
                  </a:lnTo>
                  <a:lnTo>
                    <a:pt x="758" y="636"/>
                  </a:lnTo>
                  <a:lnTo>
                    <a:pt x="762" y="638"/>
                  </a:lnTo>
                  <a:lnTo>
                    <a:pt x="764" y="642"/>
                  </a:lnTo>
                  <a:lnTo>
                    <a:pt x="764" y="652"/>
                  </a:lnTo>
                  <a:lnTo>
                    <a:pt x="764" y="662"/>
                  </a:lnTo>
                  <a:lnTo>
                    <a:pt x="766" y="666"/>
                  </a:lnTo>
                  <a:lnTo>
                    <a:pt x="770" y="668"/>
                  </a:lnTo>
                  <a:lnTo>
                    <a:pt x="770" y="668"/>
                  </a:lnTo>
                  <a:lnTo>
                    <a:pt x="776" y="668"/>
                  </a:lnTo>
                  <a:lnTo>
                    <a:pt x="780" y="664"/>
                  </a:lnTo>
                  <a:lnTo>
                    <a:pt x="784" y="660"/>
                  </a:lnTo>
                  <a:lnTo>
                    <a:pt x="788" y="654"/>
                  </a:lnTo>
                  <a:lnTo>
                    <a:pt x="794" y="642"/>
                  </a:lnTo>
                  <a:lnTo>
                    <a:pt x="796" y="632"/>
                  </a:lnTo>
                  <a:lnTo>
                    <a:pt x="796" y="632"/>
                  </a:lnTo>
                  <a:lnTo>
                    <a:pt x="800" y="604"/>
                  </a:lnTo>
                  <a:lnTo>
                    <a:pt x="802" y="576"/>
                  </a:lnTo>
                  <a:lnTo>
                    <a:pt x="804" y="548"/>
                  </a:lnTo>
                  <a:lnTo>
                    <a:pt x="806" y="518"/>
                  </a:lnTo>
                  <a:lnTo>
                    <a:pt x="806" y="518"/>
                  </a:lnTo>
                  <a:lnTo>
                    <a:pt x="808" y="492"/>
                  </a:lnTo>
                  <a:lnTo>
                    <a:pt x="810" y="466"/>
                  </a:lnTo>
                  <a:lnTo>
                    <a:pt x="808" y="438"/>
                  </a:lnTo>
                  <a:lnTo>
                    <a:pt x="804" y="426"/>
                  </a:lnTo>
                  <a:lnTo>
                    <a:pt x="800" y="412"/>
                  </a:lnTo>
                  <a:lnTo>
                    <a:pt x="800" y="41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5" name="Freeform 31">
              <a:extLst>
                <a:ext uri="{FF2B5EF4-FFF2-40B4-BE49-F238E27FC236}">
                  <a16:creationId xmlns:a16="http://schemas.microsoft.com/office/drawing/2014/main" id="{62A98D76-F404-4BB3-904C-C630063372CE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5991302" y="4034693"/>
              <a:ext cx="428368" cy="723185"/>
            </a:xfrm>
            <a:custGeom>
              <a:avLst/>
              <a:gdLst/>
              <a:ahLst/>
              <a:cxnLst>
                <a:cxn ang="0">
                  <a:pos x="326" y="336"/>
                </a:cxn>
                <a:cxn ang="0">
                  <a:pos x="338" y="330"/>
                </a:cxn>
                <a:cxn ang="0">
                  <a:pos x="340" y="320"/>
                </a:cxn>
                <a:cxn ang="0">
                  <a:pos x="332" y="310"/>
                </a:cxn>
                <a:cxn ang="0">
                  <a:pos x="332" y="310"/>
                </a:cxn>
                <a:cxn ang="0">
                  <a:pos x="332" y="298"/>
                </a:cxn>
                <a:cxn ang="0">
                  <a:pos x="332" y="298"/>
                </a:cxn>
                <a:cxn ang="0">
                  <a:pos x="330" y="290"/>
                </a:cxn>
                <a:cxn ang="0">
                  <a:pos x="322" y="282"/>
                </a:cxn>
                <a:cxn ang="0">
                  <a:pos x="312" y="270"/>
                </a:cxn>
                <a:cxn ang="0">
                  <a:pos x="234" y="0"/>
                </a:cxn>
                <a:cxn ang="0">
                  <a:pos x="0" y="22"/>
                </a:cxn>
                <a:cxn ang="0">
                  <a:pos x="10" y="38"/>
                </a:cxn>
                <a:cxn ang="0">
                  <a:pos x="14" y="570"/>
                </a:cxn>
                <a:cxn ang="0">
                  <a:pos x="14" y="570"/>
                </a:cxn>
                <a:cxn ang="0">
                  <a:pos x="52" y="572"/>
                </a:cxn>
                <a:cxn ang="0">
                  <a:pos x="84" y="574"/>
                </a:cxn>
                <a:cxn ang="0">
                  <a:pos x="84" y="574"/>
                </a:cxn>
                <a:cxn ang="0">
                  <a:pos x="96" y="572"/>
                </a:cxn>
                <a:cxn ang="0">
                  <a:pos x="108" y="570"/>
                </a:cxn>
                <a:cxn ang="0">
                  <a:pos x="110" y="532"/>
                </a:cxn>
                <a:cxn ang="0">
                  <a:pos x="92" y="504"/>
                </a:cxn>
                <a:cxn ang="0">
                  <a:pos x="92" y="488"/>
                </a:cxn>
                <a:cxn ang="0">
                  <a:pos x="340" y="460"/>
                </a:cxn>
                <a:cxn ang="0">
                  <a:pos x="340" y="388"/>
                </a:cxn>
                <a:cxn ang="0">
                  <a:pos x="324" y="352"/>
                </a:cxn>
                <a:cxn ang="0">
                  <a:pos x="326" y="336"/>
                </a:cxn>
              </a:cxnLst>
              <a:rect l="0" t="0" r="r" b="b"/>
              <a:pathLst>
                <a:path w="340" h="574">
                  <a:moveTo>
                    <a:pt x="326" y="336"/>
                  </a:moveTo>
                  <a:lnTo>
                    <a:pt x="338" y="330"/>
                  </a:lnTo>
                  <a:lnTo>
                    <a:pt x="340" y="320"/>
                  </a:lnTo>
                  <a:lnTo>
                    <a:pt x="332" y="310"/>
                  </a:lnTo>
                  <a:lnTo>
                    <a:pt x="332" y="310"/>
                  </a:lnTo>
                  <a:lnTo>
                    <a:pt x="332" y="298"/>
                  </a:lnTo>
                  <a:lnTo>
                    <a:pt x="332" y="298"/>
                  </a:lnTo>
                  <a:lnTo>
                    <a:pt x="330" y="290"/>
                  </a:lnTo>
                  <a:lnTo>
                    <a:pt x="322" y="282"/>
                  </a:lnTo>
                  <a:lnTo>
                    <a:pt x="312" y="270"/>
                  </a:lnTo>
                  <a:lnTo>
                    <a:pt x="234" y="0"/>
                  </a:lnTo>
                  <a:lnTo>
                    <a:pt x="0" y="22"/>
                  </a:lnTo>
                  <a:lnTo>
                    <a:pt x="10" y="38"/>
                  </a:lnTo>
                  <a:lnTo>
                    <a:pt x="14" y="570"/>
                  </a:lnTo>
                  <a:lnTo>
                    <a:pt x="14" y="570"/>
                  </a:lnTo>
                  <a:lnTo>
                    <a:pt x="52" y="572"/>
                  </a:lnTo>
                  <a:lnTo>
                    <a:pt x="84" y="574"/>
                  </a:lnTo>
                  <a:lnTo>
                    <a:pt x="84" y="574"/>
                  </a:lnTo>
                  <a:lnTo>
                    <a:pt x="96" y="572"/>
                  </a:lnTo>
                  <a:lnTo>
                    <a:pt x="108" y="570"/>
                  </a:lnTo>
                  <a:lnTo>
                    <a:pt x="110" y="532"/>
                  </a:lnTo>
                  <a:lnTo>
                    <a:pt x="92" y="504"/>
                  </a:lnTo>
                  <a:lnTo>
                    <a:pt x="92" y="488"/>
                  </a:lnTo>
                  <a:lnTo>
                    <a:pt x="340" y="460"/>
                  </a:lnTo>
                  <a:lnTo>
                    <a:pt x="340" y="388"/>
                  </a:lnTo>
                  <a:lnTo>
                    <a:pt x="324" y="352"/>
                  </a:lnTo>
                  <a:lnTo>
                    <a:pt x="326" y="33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id="{D5390017-93DE-496E-8959-400247D9E27C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5598212" y="4062411"/>
              <a:ext cx="410729" cy="735784"/>
            </a:xfrm>
            <a:custGeom>
              <a:avLst/>
              <a:gdLst/>
              <a:ahLst/>
              <a:cxnLst>
                <a:cxn ang="0">
                  <a:pos x="312" y="0"/>
                </a:cxn>
                <a:cxn ang="0">
                  <a:pos x="118" y="18"/>
                </a:cxn>
                <a:cxn ang="0">
                  <a:pos x="116" y="22"/>
                </a:cxn>
                <a:cxn ang="0">
                  <a:pos x="96" y="42"/>
                </a:cxn>
                <a:cxn ang="0">
                  <a:pos x="90" y="76"/>
                </a:cxn>
                <a:cxn ang="0">
                  <a:pos x="62" y="100"/>
                </a:cxn>
                <a:cxn ang="0">
                  <a:pos x="52" y="138"/>
                </a:cxn>
                <a:cxn ang="0">
                  <a:pos x="34" y="178"/>
                </a:cxn>
                <a:cxn ang="0">
                  <a:pos x="42" y="200"/>
                </a:cxn>
                <a:cxn ang="0">
                  <a:pos x="42" y="200"/>
                </a:cxn>
                <a:cxn ang="0">
                  <a:pos x="44" y="218"/>
                </a:cxn>
                <a:cxn ang="0">
                  <a:pos x="46" y="234"/>
                </a:cxn>
                <a:cxn ang="0">
                  <a:pos x="46" y="248"/>
                </a:cxn>
                <a:cxn ang="0">
                  <a:pos x="46" y="248"/>
                </a:cxn>
                <a:cxn ang="0">
                  <a:pos x="44" y="268"/>
                </a:cxn>
                <a:cxn ang="0">
                  <a:pos x="44" y="276"/>
                </a:cxn>
                <a:cxn ang="0">
                  <a:pos x="48" y="286"/>
                </a:cxn>
                <a:cxn ang="0">
                  <a:pos x="48" y="286"/>
                </a:cxn>
                <a:cxn ang="0">
                  <a:pos x="50" y="296"/>
                </a:cxn>
                <a:cxn ang="0">
                  <a:pos x="48" y="302"/>
                </a:cxn>
                <a:cxn ang="0">
                  <a:pos x="46" y="304"/>
                </a:cxn>
                <a:cxn ang="0">
                  <a:pos x="46" y="306"/>
                </a:cxn>
                <a:cxn ang="0">
                  <a:pos x="64" y="332"/>
                </a:cxn>
                <a:cxn ang="0">
                  <a:pos x="60" y="358"/>
                </a:cxn>
                <a:cxn ang="0">
                  <a:pos x="40" y="370"/>
                </a:cxn>
                <a:cxn ang="0">
                  <a:pos x="12" y="446"/>
                </a:cxn>
                <a:cxn ang="0">
                  <a:pos x="0" y="462"/>
                </a:cxn>
                <a:cxn ang="0">
                  <a:pos x="10" y="482"/>
                </a:cxn>
                <a:cxn ang="0">
                  <a:pos x="192" y="482"/>
                </a:cxn>
                <a:cxn ang="0">
                  <a:pos x="194" y="500"/>
                </a:cxn>
                <a:cxn ang="0">
                  <a:pos x="194" y="500"/>
                </a:cxn>
                <a:cxn ang="0">
                  <a:pos x="186" y="508"/>
                </a:cxn>
                <a:cxn ang="0">
                  <a:pos x="182" y="516"/>
                </a:cxn>
                <a:cxn ang="0">
                  <a:pos x="182" y="520"/>
                </a:cxn>
                <a:cxn ang="0">
                  <a:pos x="182" y="522"/>
                </a:cxn>
                <a:cxn ang="0">
                  <a:pos x="182" y="522"/>
                </a:cxn>
                <a:cxn ang="0">
                  <a:pos x="188" y="530"/>
                </a:cxn>
                <a:cxn ang="0">
                  <a:pos x="196" y="536"/>
                </a:cxn>
                <a:cxn ang="0">
                  <a:pos x="204" y="542"/>
                </a:cxn>
                <a:cxn ang="0">
                  <a:pos x="244" y="584"/>
                </a:cxn>
                <a:cxn ang="0">
                  <a:pos x="244" y="584"/>
                </a:cxn>
                <a:cxn ang="0">
                  <a:pos x="246" y="576"/>
                </a:cxn>
                <a:cxn ang="0">
                  <a:pos x="252" y="568"/>
                </a:cxn>
                <a:cxn ang="0">
                  <a:pos x="252" y="568"/>
                </a:cxn>
                <a:cxn ang="0">
                  <a:pos x="258" y="562"/>
                </a:cxn>
                <a:cxn ang="0">
                  <a:pos x="264" y="556"/>
                </a:cxn>
                <a:cxn ang="0">
                  <a:pos x="272" y="552"/>
                </a:cxn>
                <a:cxn ang="0">
                  <a:pos x="282" y="550"/>
                </a:cxn>
                <a:cxn ang="0">
                  <a:pos x="302" y="548"/>
                </a:cxn>
                <a:cxn ang="0">
                  <a:pos x="326" y="548"/>
                </a:cxn>
                <a:cxn ang="0">
                  <a:pos x="322" y="16"/>
                </a:cxn>
                <a:cxn ang="0">
                  <a:pos x="312" y="0"/>
                </a:cxn>
              </a:cxnLst>
              <a:rect l="0" t="0" r="r" b="b"/>
              <a:pathLst>
                <a:path w="326" h="584">
                  <a:moveTo>
                    <a:pt x="312" y="0"/>
                  </a:moveTo>
                  <a:lnTo>
                    <a:pt x="118" y="18"/>
                  </a:lnTo>
                  <a:lnTo>
                    <a:pt x="116" y="22"/>
                  </a:lnTo>
                  <a:lnTo>
                    <a:pt x="96" y="42"/>
                  </a:lnTo>
                  <a:lnTo>
                    <a:pt x="90" y="76"/>
                  </a:lnTo>
                  <a:lnTo>
                    <a:pt x="62" y="100"/>
                  </a:lnTo>
                  <a:lnTo>
                    <a:pt x="52" y="138"/>
                  </a:lnTo>
                  <a:lnTo>
                    <a:pt x="34" y="178"/>
                  </a:lnTo>
                  <a:lnTo>
                    <a:pt x="42" y="200"/>
                  </a:lnTo>
                  <a:lnTo>
                    <a:pt x="42" y="200"/>
                  </a:lnTo>
                  <a:lnTo>
                    <a:pt x="44" y="218"/>
                  </a:lnTo>
                  <a:lnTo>
                    <a:pt x="46" y="234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44" y="268"/>
                  </a:lnTo>
                  <a:lnTo>
                    <a:pt x="44" y="276"/>
                  </a:lnTo>
                  <a:lnTo>
                    <a:pt x="48" y="286"/>
                  </a:lnTo>
                  <a:lnTo>
                    <a:pt x="48" y="286"/>
                  </a:lnTo>
                  <a:lnTo>
                    <a:pt x="50" y="296"/>
                  </a:lnTo>
                  <a:lnTo>
                    <a:pt x="48" y="302"/>
                  </a:lnTo>
                  <a:lnTo>
                    <a:pt x="46" y="304"/>
                  </a:lnTo>
                  <a:lnTo>
                    <a:pt x="46" y="306"/>
                  </a:lnTo>
                  <a:lnTo>
                    <a:pt x="64" y="332"/>
                  </a:lnTo>
                  <a:lnTo>
                    <a:pt x="60" y="358"/>
                  </a:lnTo>
                  <a:lnTo>
                    <a:pt x="40" y="370"/>
                  </a:lnTo>
                  <a:lnTo>
                    <a:pt x="12" y="446"/>
                  </a:lnTo>
                  <a:lnTo>
                    <a:pt x="0" y="462"/>
                  </a:lnTo>
                  <a:lnTo>
                    <a:pt x="10" y="482"/>
                  </a:lnTo>
                  <a:lnTo>
                    <a:pt x="192" y="482"/>
                  </a:lnTo>
                  <a:lnTo>
                    <a:pt x="194" y="500"/>
                  </a:lnTo>
                  <a:lnTo>
                    <a:pt x="194" y="500"/>
                  </a:lnTo>
                  <a:lnTo>
                    <a:pt x="186" y="508"/>
                  </a:lnTo>
                  <a:lnTo>
                    <a:pt x="182" y="516"/>
                  </a:lnTo>
                  <a:lnTo>
                    <a:pt x="182" y="520"/>
                  </a:lnTo>
                  <a:lnTo>
                    <a:pt x="182" y="522"/>
                  </a:lnTo>
                  <a:lnTo>
                    <a:pt x="182" y="522"/>
                  </a:lnTo>
                  <a:lnTo>
                    <a:pt x="188" y="530"/>
                  </a:lnTo>
                  <a:lnTo>
                    <a:pt x="196" y="536"/>
                  </a:lnTo>
                  <a:lnTo>
                    <a:pt x="204" y="542"/>
                  </a:lnTo>
                  <a:lnTo>
                    <a:pt x="244" y="584"/>
                  </a:lnTo>
                  <a:lnTo>
                    <a:pt x="244" y="584"/>
                  </a:lnTo>
                  <a:lnTo>
                    <a:pt x="246" y="576"/>
                  </a:lnTo>
                  <a:lnTo>
                    <a:pt x="252" y="568"/>
                  </a:lnTo>
                  <a:lnTo>
                    <a:pt x="252" y="568"/>
                  </a:lnTo>
                  <a:lnTo>
                    <a:pt x="258" y="562"/>
                  </a:lnTo>
                  <a:lnTo>
                    <a:pt x="264" y="556"/>
                  </a:lnTo>
                  <a:lnTo>
                    <a:pt x="272" y="552"/>
                  </a:lnTo>
                  <a:lnTo>
                    <a:pt x="282" y="550"/>
                  </a:lnTo>
                  <a:lnTo>
                    <a:pt x="302" y="548"/>
                  </a:lnTo>
                  <a:lnTo>
                    <a:pt x="326" y="548"/>
                  </a:lnTo>
                  <a:lnTo>
                    <a:pt x="322" y="16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7" name="Freeform 33">
              <a:extLst>
                <a:ext uri="{FF2B5EF4-FFF2-40B4-BE49-F238E27FC236}">
                  <a16:creationId xmlns:a16="http://schemas.microsoft.com/office/drawing/2014/main" id="{39D32D05-2470-4814-9B97-DB595849263F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6444868" y="3611365"/>
              <a:ext cx="992805" cy="481284"/>
            </a:xfrm>
            <a:custGeom>
              <a:avLst/>
              <a:gdLst/>
              <a:ahLst/>
              <a:cxnLst>
                <a:cxn ang="0">
                  <a:pos x="788" y="104"/>
                </a:cxn>
                <a:cxn ang="0">
                  <a:pos x="770" y="50"/>
                </a:cxn>
                <a:cxn ang="0">
                  <a:pos x="754" y="0"/>
                </a:cxn>
                <a:cxn ang="0">
                  <a:pos x="222" y="102"/>
                </a:cxn>
                <a:cxn ang="0">
                  <a:pos x="226" y="134"/>
                </a:cxn>
                <a:cxn ang="0">
                  <a:pos x="220" y="134"/>
                </a:cxn>
                <a:cxn ang="0">
                  <a:pos x="208" y="148"/>
                </a:cxn>
                <a:cxn ang="0">
                  <a:pos x="198" y="168"/>
                </a:cxn>
                <a:cxn ang="0">
                  <a:pos x="156" y="190"/>
                </a:cxn>
                <a:cxn ang="0">
                  <a:pos x="152" y="186"/>
                </a:cxn>
                <a:cxn ang="0">
                  <a:pos x="144" y="186"/>
                </a:cxn>
                <a:cxn ang="0">
                  <a:pos x="130" y="200"/>
                </a:cxn>
                <a:cxn ang="0">
                  <a:pos x="116" y="220"/>
                </a:cxn>
                <a:cxn ang="0">
                  <a:pos x="48" y="258"/>
                </a:cxn>
                <a:cxn ang="0">
                  <a:pos x="26" y="292"/>
                </a:cxn>
                <a:cxn ang="0">
                  <a:pos x="2" y="302"/>
                </a:cxn>
                <a:cxn ang="0">
                  <a:pos x="118" y="314"/>
                </a:cxn>
                <a:cxn ang="0">
                  <a:pos x="306" y="270"/>
                </a:cxn>
                <a:cxn ang="0">
                  <a:pos x="332" y="304"/>
                </a:cxn>
                <a:cxn ang="0">
                  <a:pos x="562" y="382"/>
                </a:cxn>
                <a:cxn ang="0">
                  <a:pos x="586" y="370"/>
                </a:cxn>
                <a:cxn ang="0">
                  <a:pos x="608" y="356"/>
                </a:cxn>
                <a:cxn ang="0">
                  <a:pos x="620" y="344"/>
                </a:cxn>
                <a:cxn ang="0">
                  <a:pos x="650" y="300"/>
                </a:cxn>
                <a:cxn ang="0">
                  <a:pos x="670" y="274"/>
                </a:cxn>
                <a:cxn ang="0">
                  <a:pos x="700" y="256"/>
                </a:cxn>
                <a:cxn ang="0">
                  <a:pos x="716" y="250"/>
                </a:cxn>
                <a:cxn ang="0">
                  <a:pos x="738" y="232"/>
                </a:cxn>
                <a:cxn ang="0">
                  <a:pos x="750" y="208"/>
                </a:cxn>
                <a:cxn ang="0">
                  <a:pos x="766" y="164"/>
                </a:cxn>
                <a:cxn ang="0">
                  <a:pos x="774" y="148"/>
                </a:cxn>
                <a:cxn ang="0">
                  <a:pos x="786" y="126"/>
                </a:cxn>
                <a:cxn ang="0">
                  <a:pos x="788" y="112"/>
                </a:cxn>
                <a:cxn ang="0">
                  <a:pos x="788" y="104"/>
                </a:cxn>
              </a:cxnLst>
              <a:rect l="0" t="0" r="r" b="b"/>
              <a:pathLst>
                <a:path w="788" h="382">
                  <a:moveTo>
                    <a:pt x="788" y="104"/>
                  </a:moveTo>
                  <a:lnTo>
                    <a:pt x="788" y="104"/>
                  </a:lnTo>
                  <a:lnTo>
                    <a:pt x="778" y="76"/>
                  </a:lnTo>
                  <a:lnTo>
                    <a:pt x="770" y="50"/>
                  </a:lnTo>
                  <a:lnTo>
                    <a:pt x="760" y="26"/>
                  </a:lnTo>
                  <a:lnTo>
                    <a:pt x="754" y="0"/>
                  </a:lnTo>
                  <a:lnTo>
                    <a:pt x="226" y="102"/>
                  </a:lnTo>
                  <a:lnTo>
                    <a:pt x="222" y="102"/>
                  </a:lnTo>
                  <a:lnTo>
                    <a:pt x="226" y="134"/>
                  </a:lnTo>
                  <a:lnTo>
                    <a:pt x="226" y="134"/>
                  </a:lnTo>
                  <a:lnTo>
                    <a:pt x="224" y="134"/>
                  </a:lnTo>
                  <a:lnTo>
                    <a:pt x="220" y="134"/>
                  </a:lnTo>
                  <a:lnTo>
                    <a:pt x="214" y="138"/>
                  </a:lnTo>
                  <a:lnTo>
                    <a:pt x="208" y="148"/>
                  </a:lnTo>
                  <a:lnTo>
                    <a:pt x="208" y="148"/>
                  </a:lnTo>
                  <a:lnTo>
                    <a:pt x="198" y="168"/>
                  </a:lnTo>
                  <a:lnTo>
                    <a:pt x="180" y="164"/>
                  </a:lnTo>
                  <a:lnTo>
                    <a:pt x="156" y="190"/>
                  </a:lnTo>
                  <a:lnTo>
                    <a:pt x="156" y="190"/>
                  </a:lnTo>
                  <a:lnTo>
                    <a:pt x="152" y="186"/>
                  </a:lnTo>
                  <a:lnTo>
                    <a:pt x="148" y="184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30" y="200"/>
                  </a:lnTo>
                  <a:lnTo>
                    <a:pt x="118" y="200"/>
                  </a:lnTo>
                  <a:lnTo>
                    <a:pt x="116" y="220"/>
                  </a:lnTo>
                  <a:lnTo>
                    <a:pt x="72" y="254"/>
                  </a:lnTo>
                  <a:lnTo>
                    <a:pt x="48" y="258"/>
                  </a:lnTo>
                  <a:lnTo>
                    <a:pt x="26" y="270"/>
                  </a:lnTo>
                  <a:lnTo>
                    <a:pt x="26" y="292"/>
                  </a:lnTo>
                  <a:lnTo>
                    <a:pt x="8" y="294"/>
                  </a:lnTo>
                  <a:lnTo>
                    <a:pt x="2" y="302"/>
                  </a:lnTo>
                  <a:lnTo>
                    <a:pt x="0" y="324"/>
                  </a:lnTo>
                  <a:lnTo>
                    <a:pt x="118" y="314"/>
                  </a:lnTo>
                  <a:lnTo>
                    <a:pt x="172" y="278"/>
                  </a:lnTo>
                  <a:lnTo>
                    <a:pt x="306" y="270"/>
                  </a:lnTo>
                  <a:lnTo>
                    <a:pt x="332" y="288"/>
                  </a:lnTo>
                  <a:lnTo>
                    <a:pt x="332" y="304"/>
                  </a:lnTo>
                  <a:lnTo>
                    <a:pt x="442" y="282"/>
                  </a:lnTo>
                  <a:lnTo>
                    <a:pt x="562" y="382"/>
                  </a:lnTo>
                  <a:lnTo>
                    <a:pt x="562" y="382"/>
                  </a:lnTo>
                  <a:lnTo>
                    <a:pt x="586" y="370"/>
                  </a:lnTo>
                  <a:lnTo>
                    <a:pt x="598" y="364"/>
                  </a:lnTo>
                  <a:lnTo>
                    <a:pt x="608" y="356"/>
                  </a:lnTo>
                  <a:lnTo>
                    <a:pt x="608" y="356"/>
                  </a:lnTo>
                  <a:lnTo>
                    <a:pt x="620" y="344"/>
                  </a:lnTo>
                  <a:lnTo>
                    <a:pt x="630" y="330"/>
                  </a:lnTo>
                  <a:lnTo>
                    <a:pt x="650" y="300"/>
                  </a:lnTo>
                  <a:lnTo>
                    <a:pt x="660" y="286"/>
                  </a:lnTo>
                  <a:lnTo>
                    <a:pt x="670" y="274"/>
                  </a:lnTo>
                  <a:lnTo>
                    <a:pt x="684" y="264"/>
                  </a:lnTo>
                  <a:lnTo>
                    <a:pt x="700" y="256"/>
                  </a:lnTo>
                  <a:lnTo>
                    <a:pt x="700" y="256"/>
                  </a:lnTo>
                  <a:lnTo>
                    <a:pt x="716" y="250"/>
                  </a:lnTo>
                  <a:lnTo>
                    <a:pt x="728" y="240"/>
                  </a:lnTo>
                  <a:lnTo>
                    <a:pt x="738" y="232"/>
                  </a:lnTo>
                  <a:lnTo>
                    <a:pt x="744" y="220"/>
                  </a:lnTo>
                  <a:lnTo>
                    <a:pt x="750" y="208"/>
                  </a:lnTo>
                  <a:lnTo>
                    <a:pt x="756" y="194"/>
                  </a:lnTo>
                  <a:lnTo>
                    <a:pt x="766" y="164"/>
                  </a:lnTo>
                  <a:lnTo>
                    <a:pt x="766" y="164"/>
                  </a:lnTo>
                  <a:lnTo>
                    <a:pt x="774" y="148"/>
                  </a:lnTo>
                  <a:lnTo>
                    <a:pt x="782" y="134"/>
                  </a:lnTo>
                  <a:lnTo>
                    <a:pt x="786" y="126"/>
                  </a:lnTo>
                  <a:lnTo>
                    <a:pt x="788" y="120"/>
                  </a:lnTo>
                  <a:lnTo>
                    <a:pt x="788" y="112"/>
                  </a:lnTo>
                  <a:lnTo>
                    <a:pt x="788" y="104"/>
                  </a:lnTo>
                  <a:lnTo>
                    <a:pt x="788" y="10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" name="Freeform 34">
              <a:extLst>
                <a:ext uri="{FF2B5EF4-FFF2-40B4-BE49-F238E27FC236}">
                  <a16:creationId xmlns:a16="http://schemas.microsoft.com/office/drawing/2014/main" id="{395C1C3A-97A2-495F-B8FA-637CC4998344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5746881" y="3739875"/>
              <a:ext cx="982726" cy="345214"/>
            </a:xfrm>
            <a:custGeom>
              <a:avLst/>
              <a:gdLst/>
              <a:ahLst/>
              <a:cxnLst>
                <a:cxn ang="0">
                  <a:pos x="562" y="192"/>
                </a:cxn>
                <a:cxn ang="0">
                  <a:pos x="580" y="190"/>
                </a:cxn>
                <a:cxn ang="0">
                  <a:pos x="580" y="168"/>
                </a:cxn>
                <a:cxn ang="0">
                  <a:pos x="602" y="156"/>
                </a:cxn>
                <a:cxn ang="0">
                  <a:pos x="626" y="152"/>
                </a:cxn>
                <a:cxn ang="0">
                  <a:pos x="670" y="118"/>
                </a:cxn>
                <a:cxn ang="0">
                  <a:pos x="672" y="98"/>
                </a:cxn>
                <a:cxn ang="0">
                  <a:pos x="684" y="98"/>
                </a:cxn>
                <a:cxn ang="0">
                  <a:pos x="684" y="98"/>
                </a:cxn>
                <a:cxn ang="0">
                  <a:pos x="698" y="84"/>
                </a:cxn>
                <a:cxn ang="0">
                  <a:pos x="698" y="84"/>
                </a:cxn>
                <a:cxn ang="0">
                  <a:pos x="702" y="82"/>
                </a:cxn>
                <a:cxn ang="0">
                  <a:pos x="706" y="84"/>
                </a:cxn>
                <a:cxn ang="0">
                  <a:pos x="710" y="88"/>
                </a:cxn>
                <a:cxn ang="0">
                  <a:pos x="734" y="62"/>
                </a:cxn>
                <a:cxn ang="0">
                  <a:pos x="752" y="66"/>
                </a:cxn>
                <a:cxn ang="0">
                  <a:pos x="752" y="66"/>
                </a:cxn>
                <a:cxn ang="0">
                  <a:pos x="762" y="46"/>
                </a:cxn>
                <a:cxn ang="0">
                  <a:pos x="762" y="46"/>
                </a:cxn>
                <a:cxn ang="0">
                  <a:pos x="768" y="36"/>
                </a:cxn>
                <a:cxn ang="0">
                  <a:pos x="774" y="32"/>
                </a:cxn>
                <a:cxn ang="0">
                  <a:pos x="778" y="32"/>
                </a:cxn>
                <a:cxn ang="0">
                  <a:pos x="780" y="32"/>
                </a:cxn>
                <a:cxn ang="0">
                  <a:pos x="776" y="0"/>
                </a:cxn>
                <a:cxn ang="0">
                  <a:pos x="220" y="68"/>
                </a:cxn>
                <a:cxn ang="0">
                  <a:pos x="210" y="60"/>
                </a:cxn>
                <a:cxn ang="0">
                  <a:pos x="194" y="60"/>
                </a:cxn>
                <a:cxn ang="0">
                  <a:pos x="192" y="84"/>
                </a:cxn>
                <a:cxn ang="0">
                  <a:pos x="58" y="92"/>
                </a:cxn>
                <a:cxn ang="0">
                  <a:pos x="56" y="94"/>
                </a:cxn>
                <a:cxn ang="0">
                  <a:pos x="44" y="170"/>
                </a:cxn>
                <a:cxn ang="0">
                  <a:pos x="32" y="180"/>
                </a:cxn>
                <a:cxn ang="0">
                  <a:pos x="0" y="274"/>
                </a:cxn>
                <a:cxn ang="0">
                  <a:pos x="554" y="222"/>
                </a:cxn>
                <a:cxn ang="0">
                  <a:pos x="556" y="200"/>
                </a:cxn>
                <a:cxn ang="0">
                  <a:pos x="562" y="192"/>
                </a:cxn>
              </a:cxnLst>
              <a:rect l="0" t="0" r="r" b="b"/>
              <a:pathLst>
                <a:path w="780" h="274">
                  <a:moveTo>
                    <a:pt x="562" y="192"/>
                  </a:moveTo>
                  <a:lnTo>
                    <a:pt x="580" y="190"/>
                  </a:lnTo>
                  <a:lnTo>
                    <a:pt x="580" y="168"/>
                  </a:lnTo>
                  <a:lnTo>
                    <a:pt x="602" y="156"/>
                  </a:lnTo>
                  <a:lnTo>
                    <a:pt x="626" y="152"/>
                  </a:lnTo>
                  <a:lnTo>
                    <a:pt x="670" y="118"/>
                  </a:lnTo>
                  <a:lnTo>
                    <a:pt x="672" y="98"/>
                  </a:lnTo>
                  <a:lnTo>
                    <a:pt x="684" y="98"/>
                  </a:lnTo>
                  <a:lnTo>
                    <a:pt x="684" y="98"/>
                  </a:lnTo>
                  <a:lnTo>
                    <a:pt x="698" y="84"/>
                  </a:lnTo>
                  <a:lnTo>
                    <a:pt x="698" y="84"/>
                  </a:lnTo>
                  <a:lnTo>
                    <a:pt x="702" y="82"/>
                  </a:lnTo>
                  <a:lnTo>
                    <a:pt x="706" y="84"/>
                  </a:lnTo>
                  <a:lnTo>
                    <a:pt x="710" y="88"/>
                  </a:lnTo>
                  <a:lnTo>
                    <a:pt x="734" y="62"/>
                  </a:lnTo>
                  <a:lnTo>
                    <a:pt x="752" y="66"/>
                  </a:lnTo>
                  <a:lnTo>
                    <a:pt x="752" y="66"/>
                  </a:lnTo>
                  <a:lnTo>
                    <a:pt x="762" y="46"/>
                  </a:lnTo>
                  <a:lnTo>
                    <a:pt x="762" y="46"/>
                  </a:lnTo>
                  <a:lnTo>
                    <a:pt x="768" y="36"/>
                  </a:lnTo>
                  <a:lnTo>
                    <a:pt x="774" y="32"/>
                  </a:lnTo>
                  <a:lnTo>
                    <a:pt x="778" y="32"/>
                  </a:lnTo>
                  <a:lnTo>
                    <a:pt x="780" y="32"/>
                  </a:lnTo>
                  <a:lnTo>
                    <a:pt x="776" y="0"/>
                  </a:lnTo>
                  <a:lnTo>
                    <a:pt x="220" y="68"/>
                  </a:lnTo>
                  <a:lnTo>
                    <a:pt x="210" y="60"/>
                  </a:lnTo>
                  <a:lnTo>
                    <a:pt x="194" y="60"/>
                  </a:lnTo>
                  <a:lnTo>
                    <a:pt x="192" y="84"/>
                  </a:lnTo>
                  <a:lnTo>
                    <a:pt x="58" y="92"/>
                  </a:lnTo>
                  <a:lnTo>
                    <a:pt x="56" y="94"/>
                  </a:lnTo>
                  <a:lnTo>
                    <a:pt x="44" y="170"/>
                  </a:lnTo>
                  <a:lnTo>
                    <a:pt x="32" y="180"/>
                  </a:lnTo>
                  <a:lnTo>
                    <a:pt x="0" y="274"/>
                  </a:lnTo>
                  <a:lnTo>
                    <a:pt x="554" y="222"/>
                  </a:lnTo>
                  <a:lnTo>
                    <a:pt x="556" y="200"/>
                  </a:lnTo>
                  <a:lnTo>
                    <a:pt x="562" y="19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2" name="Freeform 35">
              <a:extLst>
                <a:ext uri="{FF2B5EF4-FFF2-40B4-BE49-F238E27FC236}">
                  <a16:creationId xmlns:a16="http://schemas.microsoft.com/office/drawing/2014/main" id="{35843E51-1907-4DF9-A8DD-FF68461F09DB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5819955" y="3419860"/>
              <a:ext cx="844136" cy="435927"/>
            </a:xfrm>
            <a:custGeom>
              <a:avLst/>
              <a:gdLst/>
              <a:ahLst/>
              <a:cxnLst>
                <a:cxn ang="0">
                  <a:pos x="616" y="216"/>
                </a:cxn>
                <a:cxn ang="0">
                  <a:pos x="664" y="152"/>
                </a:cxn>
                <a:cxn ang="0">
                  <a:pos x="610" y="90"/>
                </a:cxn>
                <a:cxn ang="0">
                  <a:pos x="570" y="30"/>
                </a:cxn>
                <a:cxn ang="0">
                  <a:pos x="530" y="42"/>
                </a:cxn>
                <a:cxn ang="0">
                  <a:pos x="490" y="36"/>
                </a:cxn>
                <a:cxn ang="0">
                  <a:pos x="438" y="2"/>
                </a:cxn>
                <a:cxn ang="0">
                  <a:pos x="398" y="18"/>
                </a:cxn>
                <a:cxn ang="0">
                  <a:pos x="374" y="54"/>
                </a:cxn>
                <a:cxn ang="0">
                  <a:pos x="372" y="52"/>
                </a:cxn>
                <a:cxn ang="0">
                  <a:pos x="364" y="48"/>
                </a:cxn>
                <a:cxn ang="0">
                  <a:pos x="356" y="52"/>
                </a:cxn>
                <a:cxn ang="0">
                  <a:pos x="352" y="56"/>
                </a:cxn>
                <a:cxn ang="0">
                  <a:pos x="350" y="64"/>
                </a:cxn>
                <a:cxn ang="0">
                  <a:pos x="356" y="74"/>
                </a:cxn>
                <a:cxn ang="0">
                  <a:pos x="358" y="76"/>
                </a:cxn>
                <a:cxn ang="0">
                  <a:pos x="336" y="98"/>
                </a:cxn>
                <a:cxn ang="0">
                  <a:pos x="324" y="116"/>
                </a:cxn>
                <a:cxn ang="0">
                  <a:pos x="318" y="132"/>
                </a:cxn>
                <a:cxn ang="0">
                  <a:pos x="308" y="146"/>
                </a:cxn>
                <a:cxn ang="0">
                  <a:pos x="306" y="154"/>
                </a:cxn>
                <a:cxn ang="0">
                  <a:pos x="290" y="146"/>
                </a:cxn>
                <a:cxn ang="0">
                  <a:pos x="280" y="138"/>
                </a:cxn>
                <a:cxn ang="0">
                  <a:pos x="268" y="136"/>
                </a:cxn>
                <a:cxn ang="0">
                  <a:pos x="266" y="138"/>
                </a:cxn>
                <a:cxn ang="0">
                  <a:pos x="258" y="152"/>
                </a:cxn>
                <a:cxn ang="0">
                  <a:pos x="256" y="164"/>
                </a:cxn>
                <a:cxn ang="0">
                  <a:pos x="234" y="160"/>
                </a:cxn>
                <a:cxn ang="0">
                  <a:pos x="228" y="162"/>
                </a:cxn>
                <a:cxn ang="0">
                  <a:pos x="210" y="174"/>
                </a:cxn>
                <a:cxn ang="0">
                  <a:pos x="138" y="174"/>
                </a:cxn>
                <a:cxn ang="0">
                  <a:pos x="118" y="190"/>
                </a:cxn>
                <a:cxn ang="0">
                  <a:pos x="120" y="222"/>
                </a:cxn>
                <a:cxn ang="0">
                  <a:pos x="94" y="232"/>
                </a:cxn>
                <a:cxn ang="0">
                  <a:pos x="86" y="234"/>
                </a:cxn>
                <a:cxn ang="0">
                  <a:pos x="86" y="240"/>
                </a:cxn>
                <a:cxn ang="0">
                  <a:pos x="96" y="264"/>
                </a:cxn>
                <a:cxn ang="0">
                  <a:pos x="46" y="264"/>
                </a:cxn>
                <a:cxn ang="0">
                  <a:pos x="30" y="282"/>
                </a:cxn>
                <a:cxn ang="0">
                  <a:pos x="0" y="346"/>
                </a:cxn>
                <a:cxn ang="0">
                  <a:pos x="136" y="314"/>
                </a:cxn>
                <a:cxn ang="0">
                  <a:pos x="162" y="322"/>
                </a:cxn>
                <a:cxn ang="0">
                  <a:pos x="596" y="242"/>
                </a:cxn>
              </a:cxnLst>
              <a:rect l="0" t="0" r="r" b="b"/>
              <a:pathLst>
                <a:path w="670" h="346">
                  <a:moveTo>
                    <a:pt x="610" y="230"/>
                  </a:moveTo>
                  <a:lnTo>
                    <a:pt x="616" y="216"/>
                  </a:lnTo>
                  <a:lnTo>
                    <a:pt x="670" y="158"/>
                  </a:lnTo>
                  <a:lnTo>
                    <a:pt x="664" y="152"/>
                  </a:lnTo>
                  <a:lnTo>
                    <a:pt x="648" y="144"/>
                  </a:lnTo>
                  <a:lnTo>
                    <a:pt x="610" y="90"/>
                  </a:lnTo>
                  <a:lnTo>
                    <a:pt x="610" y="60"/>
                  </a:lnTo>
                  <a:lnTo>
                    <a:pt x="570" y="30"/>
                  </a:lnTo>
                  <a:lnTo>
                    <a:pt x="548" y="50"/>
                  </a:lnTo>
                  <a:lnTo>
                    <a:pt x="530" y="42"/>
                  </a:lnTo>
                  <a:lnTo>
                    <a:pt x="506" y="46"/>
                  </a:lnTo>
                  <a:lnTo>
                    <a:pt x="490" y="36"/>
                  </a:lnTo>
                  <a:lnTo>
                    <a:pt x="456" y="34"/>
                  </a:lnTo>
                  <a:lnTo>
                    <a:pt x="438" y="2"/>
                  </a:lnTo>
                  <a:lnTo>
                    <a:pt x="404" y="0"/>
                  </a:lnTo>
                  <a:lnTo>
                    <a:pt x="398" y="18"/>
                  </a:lnTo>
                  <a:lnTo>
                    <a:pt x="408" y="48"/>
                  </a:lnTo>
                  <a:lnTo>
                    <a:pt x="374" y="54"/>
                  </a:lnTo>
                  <a:lnTo>
                    <a:pt x="374" y="54"/>
                  </a:lnTo>
                  <a:lnTo>
                    <a:pt x="372" y="52"/>
                  </a:lnTo>
                  <a:lnTo>
                    <a:pt x="370" y="50"/>
                  </a:lnTo>
                  <a:lnTo>
                    <a:pt x="364" y="48"/>
                  </a:lnTo>
                  <a:lnTo>
                    <a:pt x="360" y="50"/>
                  </a:lnTo>
                  <a:lnTo>
                    <a:pt x="356" y="52"/>
                  </a:lnTo>
                  <a:lnTo>
                    <a:pt x="356" y="52"/>
                  </a:lnTo>
                  <a:lnTo>
                    <a:pt x="352" y="56"/>
                  </a:lnTo>
                  <a:lnTo>
                    <a:pt x="350" y="60"/>
                  </a:lnTo>
                  <a:lnTo>
                    <a:pt x="350" y="64"/>
                  </a:lnTo>
                  <a:lnTo>
                    <a:pt x="352" y="68"/>
                  </a:lnTo>
                  <a:lnTo>
                    <a:pt x="356" y="74"/>
                  </a:lnTo>
                  <a:lnTo>
                    <a:pt x="358" y="76"/>
                  </a:lnTo>
                  <a:lnTo>
                    <a:pt x="358" y="76"/>
                  </a:lnTo>
                  <a:lnTo>
                    <a:pt x="336" y="98"/>
                  </a:lnTo>
                  <a:lnTo>
                    <a:pt x="336" y="98"/>
                  </a:lnTo>
                  <a:lnTo>
                    <a:pt x="328" y="106"/>
                  </a:lnTo>
                  <a:lnTo>
                    <a:pt x="324" y="116"/>
                  </a:lnTo>
                  <a:lnTo>
                    <a:pt x="322" y="124"/>
                  </a:lnTo>
                  <a:lnTo>
                    <a:pt x="318" y="132"/>
                  </a:lnTo>
                  <a:lnTo>
                    <a:pt x="318" y="132"/>
                  </a:lnTo>
                  <a:lnTo>
                    <a:pt x="308" y="146"/>
                  </a:lnTo>
                  <a:lnTo>
                    <a:pt x="306" y="154"/>
                  </a:lnTo>
                  <a:lnTo>
                    <a:pt x="306" y="154"/>
                  </a:lnTo>
                  <a:lnTo>
                    <a:pt x="300" y="152"/>
                  </a:lnTo>
                  <a:lnTo>
                    <a:pt x="290" y="146"/>
                  </a:lnTo>
                  <a:lnTo>
                    <a:pt x="290" y="146"/>
                  </a:lnTo>
                  <a:lnTo>
                    <a:pt x="280" y="138"/>
                  </a:lnTo>
                  <a:lnTo>
                    <a:pt x="274" y="136"/>
                  </a:lnTo>
                  <a:lnTo>
                    <a:pt x="268" y="136"/>
                  </a:lnTo>
                  <a:lnTo>
                    <a:pt x="268" y="136"/>
                  </a:lnTo>
                  <a:lnTo>
                    <a:pt x="266" y="138"/>
                  </a:lnTo>
                  <a:lnTo>
                    <a:pt x="262" y="142"/>
                  </a:lnTo>
                  <a:lnTo>
                    <a:pt x="258" y="15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46" y="162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62"/>
                  </a:lnTo>
                  <a:lnTo>
                    <a:pt x="220" y="166"/>
                  </a:lnTo>
                  <a:lnTo>
                    <a:pt x="210" y="174"/>
                  </a:lnTo>
                  <a:lnTo>
                    <a:pt x="178" y="174"/>
                  </a:lnTo>
                  <a:lnTo>
                    <a:pt x="138" y="174"/>
                  </a:lnTo>
                  <a:lnTo>
                    <a:pt x="128" y="184"/>
                  </a:lnTo>
                  <a:lnTo>
                    <a:pt x="118" y="190"/>
                  </a:lnTo>
                  <a:lnTo>
                    <a:pt x="120" y="222"/>
                  </a:lnTo>
                  <a:lnTo>
                    <a:pt x="120" y="222"/>
                  </a:lnTo>
                  <a:lnTo>
                    <a:pt x="106" y="228"/>
                  </a:lnTo>
                  <a:lnTo>
                    <a:pt x="94" y="232"/>
                  </a:lnTo>
                  <a:lnTo>
                    <a:pt x="86" y="234"/>
                  </a:lnTo>
                  <a:lnTo>
                    <a:pt x="86" y="234"/>
                  </a:lnTo>
                  <a:lnTo>
                    <a:pt x="86" y="236"/>
                  </a:lnTo>
                  <a:lnTo>
                    <a:pt x="86" y="240"/>
                  </a:lnTo>
                  <a:lnTo>
                    <a:pt x="88" y="250"/>
                  </a:lnTo>
                  <a:lnTo>
                    <a:pt x="96" y="264"/>
                  </a:lnTo>
                  <a:lnTo>
                    <a:pt x="84" y="276"/>
                  </a:lnTo>
                  <a:lnTo>
                    <a:pt x="46" y="264"/>
                  </a:lnTo>
                  <a:lnTo>
                    <a:pt x="26" y="280"/>
                  </a:lnTo>
                  <a:lnTo>
                    <a:pt x="30" y="282"/>
                  </a:lnTo>
                  <a:lnTo>
                    <a:pt x="32" y="320"/>
                  </a:lnTo>
                  <a:lnTo>
                    <a:pt x="0" y="346"/>
                  </a:lnTo>
                  <a:lnTo>
                    <a:pt x="134" y="338"/>
                  </a:lnTo>
                  <a:lnTo>
                    <a:pt x="136" y="314"/>
                  </a:lnTo>
                  <a:lnTo>
                    <a:pt x="152" y="314"/>
                  </a:lnTo>
                  <a:lnTo>
                    <a:pt x="162" y="322"/>
                  </a:lnTo>
                  <a:lnTo>
                    <a:pt x="578" y="272"/>
                  </a:lnTo>
                  <a:lnTo>
                    <a:pt x="596" y="242"/>
                  </a:lnTo>
                  <a:lnTo>
                    <a:pt x="610" y="23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5C386080-56FD-4886-B7B1-B99FFE33B7C0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6548180" y="3266151"/>
              <a:ext cx="846656" cy="496402"/>
            </a:xfrm>
            <a:custGeom>
              <a:avLst/>
              <a:gdLst/>
              <a:ahLst/>
              <a:cxnLst>
                <a:cxn ang="0">
                  <a:pos x="672" y="274"/>
                </a:cxn>
                <a:cxn ang="0">
                  <a:pos x="672" y="274"/>
                </a:cxn>
                <a:cxn ang="0">
                  <a:pos x="668" y="252"/>
                </a:cxn>
                <a:cxn ang="0">
                  <a:pos x="666" y="226"/>
                </a:cxn>
                <a:cxn ang="0">
                  <a:pos x="600" y="178"/>
                </a:cxn>
                <a:cxn ang="0">
                  <a:pos x="604" y="152"/>
                </a:cxn>
                <a:cxn ang="0">
                  <a:pos x="590" y="124"/>
                </a:cxn>
                <a:cxn ang="0">
                  <a:pos x="506" y="104"/>
                </a:cxn>
                <a:cxn ang="0">
                  <a:pos x="506" y="84"/>
                </a:cxn>
                <a:cxn ang="0">
                  <a:pos x="510" y="42"/>
                </a:cxn>
                <a:cxn ang="0">
                  <a:pos x="502" y="30"/>
                </a:cxn>
                <a:cxn ang="0">
                  <a:pos x="470" y="30"/>
                </a:cxn>
                <a:cxn ang="0">
                  <a:pos x="464" y="8"/>
                </a:cxn>
                <a:cxn ang="0">
                  <a:pos x="436" y="2"/>
                </a:cxn>
                <a:cxn ang="0">
                  <a:pos x="434" y="26"/>
                </a:cxn>
                <a:cxn ang="0">
                  <a:pos x="386" y="0"/>
                </a:cxn>
                <a:cxn ang="0">
                  <a:pos x="384" y="34"/>
                </a:cxn>
                <a:cxn ang="0">
                  <a:pos x="372" y="58"/>
                </a:cxn>
                <a:cxn ang="0">
                  <a:pos x="352" y="78"/>
                </a:cxn>
                <a:cxn ang="0">
                  <a:pos x="336" y="86"/>
                </a:cxn>
                <a:cxn ang="0">
                  <a:pos x="316" y="134"/>
                </a:cxn>
                <a:cxn ang="0">
                  <a:pos x="286" y="124"/>
                </a:cxn>
                <a:cxn ang="0">
                  <a:pos x="280" y="160"/>
                </a:cxn>
                <a:cxn ang="0">
                  <a:pos x="246" y="262"/>
                </a:cxn>
                <a:cxn ang="0">
                  <a:pos x="208" y="274"/>
                </a:cxn>
                <a:cxn ang="0">
                  <a:pos x="198" y="288"/>
                </a:cxn>
                <a:cxn ang="0">
                  <a:pos x="176" y="302"/>
                </a:cxn>
                <a:cxn ang="0">
                  <a:pos x="162" y="288"/>
                </a:cxn>
                <a:cxn ang="0">
                  <a:pos x="140" y="310"/>
                </a:cxn>
                <a:cxn ang="0">
                  <a:pos x="116" y="306"/>
                </a:cxn>
                <a:cxn ang="0">
                  <a:pos x="96" y="286"/>
                </a:cxn>
                <a:cxn ang="0">
                  <a:pos x="92" y="280"/>
                </a:cxn>
                <a:cxn ang="0">
                  <a:pos x="38" y="338"/>
                </a:cxn>
                <a:cxn ang="0">
                  <a:pos x="32" y="352"/>
                </a:cxn>
                <a:cxn ang="0">
                  <a:pos x="18" y="364"/>
                </a:cxn>
                <a:cxn ang="0">
                  <a:pos x="0" y="394"/>
                </a:cxn>
                <a:cxn ang="0">
                  <a:pos x="144" y="376"/>
                </a:cxn>
                <a:cxn ang="0">
                  <a:pos x="672" y="274"/>
                </a:cxn>
              </a:cxnLst>
              <a:rect l="0" t="0" r="r" b="b"/>
              <a:pathLst>
                <a:path w="672" h="394">
                  <a:moveTo>
                    <a:pt x="672" y="274"/>
                  </a:moveTo>
                  <a:lnTo>
                    <a:pt x="672" y="274"/>
                  </a:lnTo>
                  <a:lnTo>
                    <a:pt x="668" y="252"/>
                  </a:lnTo>
                  <a:lnTo>
                    <a:pt x="666" y="226"/>
                  </a:lnTo>
                  <a:lnTo>
                    <a:pt x="600" y="178"/>
                  </a:lnTo>
                  <a:lnTo>
                    <a:pt x="604" y="152"/>
                  </a:lnTo>
                  <a:lnTo>
                    <a:pt x="590" y="124"/>
                  </a:lnTo>
                  <a:lnTo>
                    <a:pt x="506" y="104"/>
                  </a:lnTo>
                  <a:lnTo>
                    <a:pt x="506" y="84"/>
                  </a:lnTo>
                  <a:lnTo>
                    <a:pt x="510" y="42"/>
                  </a:lnTo>
                  <a:lnTo>
                    <a:pt x="502" y="30"/>
                  </a:lnTo>
                  <a:lnTo>
                    <a:pt x="470" y="30"/>
                  </a:lnTo>
                  <a:lnTo>
                    <a:pt x="464" y="8"/>
                  </a:lnTo>
                  <a:lnTo>
                    <a:pt x="436" y="2"/>
                  </a:lnTo>
                  <a:lnTo>
                    <a:pt x="434" y="26"/>
                  </a:lnTo>
                  <a:lnTo>
                    <a:pt x="386" y="0"/>
                  </a:lnTo>
                  <a:lnTo>
                    <a:pt x="384" y="34"/>
                  </a:lnTo>
                  <a:lnTo>
                    <a:pt x="372" y="58"/>
                  </a:lnTo>
                  <a:lnTo>
                    <a:pt x="352" y="78"/>
                  </a:lnTo>
                  <a:lnTo>
                    <a:pt x="336" y="86"/>
                  </a:lnTo>
                  <a:lnTo>
                    <a:pt x="316" y="134"/>
                  </a:lnTo>
                  <a:lnTo>
                    <a:pt x="286" y="124"/>
                  </a:lnTo>
                  <a:lnTo>
                    <a:pt x="280" y="160"/>
                  </a:lnTo>
                  <a:lnTo>
                    <a:pt x="246" y="262"/>
                  </a:lnTo>
                  <a:lnTo>
                    <a:pt x="208" y="274"/>
                  </a:lnTo>
                  <a:lnTo>
                    <a:pt x="198" y="288"/>
                  </a:lnTo>
                  <a:lnTo>
                    <a:pt x="176" y="302"/>
                  </a:lnTo>
                  <a:lnTo>
                    <a:pt x="162" y="288"/>
                  </a:lnTo>
                  <a:lnTo>
                    <a:pt x="140" y="310"/>
                  </a:lnTo>
                  <a:lnTo>
                    <a:pt x="116" y="306"/>
                  </a:lnTo>
                  <a:lnTo>
                    <a:pt x="96" y="286"/>
                  </a:lnTo>
                  <a:lnTo>
                    <a:pt x="92" y="280"/>
                  </a:lnTo>
                  <a:lnTo>
                    <a:pt x="38" y="338"/>
                  </a:lnTo>
                  <a:lnTo>
                    <a:pt x="32" y="352"/>
                  </a:lnTo>
                  <a:lnTo>
                    <a:pt x="18" y="364"/>
                  </a:lnTo>
                  <a:lnTo>
                    <a:pt x="0" y="394"/>
                  </a:lnTo>
                  <a:lnTo>
                    <a:pt x="144" y="376"/>
                  </a:lnTo>
                  <a:lnTo>
                    <a:pt x="672" y="27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3701A841-C3C5-4DB9-893F-73F8A6762CBC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6278560" y="2938576"/>
              <a:ext cx="501442" cy="556878"/>
            </a:xfrm>
            <a:custGeom>
              <a:avLst/>
              <a:gdLst/>
              <a:ahLst/>
              <a:cxnLst>
                <a:cxn ang="0">
                  <a:pos x="396" y="146"/>
                </a:cxn>
                <a:cxn ang="0">
                  <a:pos x="360" y="0"/>
                </a:cxn>
                <a:cxn ang="0">
                  <a:pos x="304" y="38"/>
                </a:cxn>
                <a:cxn ang="0">
                  <a:pos x="258" y="70"/>
                </a:cxn>
                <a:cxn ang="0">
                  <a:pos x="220" y="90"/>
                </a:cxn>
                <a:cxn ang="0">
                  <a:pos x="192" y="100"/>
                </a:cxn>
                <a:cxn ang="0">
                  <a:pos x="170" y="102"/>
                </a:cxn>
                <a:cxn ang="0">
                  <a:pos x="154" y="98"/>
                </a:cxn>
                <a:cxn ang="0">
                  <a:pos x="132" y="82"/>
                </a:cxn>
                <a:cxn ang="0">
                  <a:pos x="124" y="74"/>
                </a:cxn>
                <a:cxn ang="0">
                  <a:pos x="10" y="90"/>
                </a:cxn>
                <a:cxn ang="0">
                  <a:pos x="34" y="384"/>
                </a:cxn>
                <a:cxn ang="0">
                  <a:pos x="40" y="382"/>
                </a:cxn>
                <a:cxn ang="0">
                  <a:pos x="92" y="416"/>
                </a:cxn>
                <a:cxn ang="0">
                  <a:pos x="142" y="428"/>
                </a:cxn>
                <a:cxn ang="0">
                  <a:pos x="184" y="432"/>
                </a:cxn>
                <a:cxn ang="0">
                  <a:pos x="246" y="442"/>
                </a:cxn>
                <a:cxn ang="0">
                  <a:pos x="276" y="412"/>
                </a:cxn>
                <a:cxn ang="0">
                  <a:pos x="274" y="408"/>
                </a:cxn>
                <a:cxn ang="0">
                  <a:pos x="272" y="382"/>
                </a:cxn>
                <a:cxn ang="0">
                  <a:pos x="278" y="374"/>
                </a:cxn>
                <a:cxn ang="0">
                  <a:pos x="286" y="372"/>
                </a:cxn>
                <a:cxn ang="0">
                  <a:pos x="296" y="372"/>
                </a:cxn>
                <a:cxn ang="0">
                  <a:pos x="302" y="370"/>
                </a:cxn>
                <a:cxn ang="0">
                  <a:pos x="306" y="366"/>
                </a:cxn>
                <a:cxn ang="0">
                  <a:pos x="302" y="348"/>
                </a:cxn>
                <a:cxn ang="0">
                  <a:pos x="310" y="336"/>
                </a:cxn>
                <a:cxn ang="0">
                  <a:pos x="328" y="320"/>
                </a:cxn>
                <a:cxn ang="0">
                  <a:pos x="340" y="310"/>
                </a:cxn>
                <a:cxn ang="0">
                  <a:pos x="376" y="274"/>
                </a:cxn>
                <a:cxn ang="0">
                  <a:pos x="378" y="246"/>
                </a:cxn>
                <a:cxn ang="0">
                  <a:pos x="384" y="198"/>
                </a:cxn>
                <a:cxn ang="0">
                  <a:pos x="384" y="158"/>
                </a:cxn>
              </a:cxnLst>
              <a:rect l="0" t="0" r="r" b="b"/>
              <a:pathLst>
                <a:path w="398" h="442">
                  <a:moveTo>
                    <a:pt x="398" y="158"/>
                  </a:moveTo>
                  <a:lnTo>
                    <a:pt x="396" y="146"/>
                  </a:lnTo>
                  <a:lnTo>
                    <a:pt x="378" y="134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258" y="70"/>
                  </a:lnTo>
                  <a:lnTo>
                    <a:pt x="238" y="80"/>
                  </a:lnTo>
                  <a:lnTo>
                    <a:pt x="220" y="90"/>
                  </a:lnTo>
                  <a:lnTo>
                    <a:pt x="206" y="96"/>
                  </a:lnTo>
                  <a:lnTo>
                    <a:pt x="192" y="100"/>
                  </a:lnTo>
                  <a:lnTo>
                    <a:pt x="180" y="102"/>
                  </a:lnTo>
                  <a:lnTo>
                    <a:pt x="170" y="102"/>
                  </a:lnTo>
                  <a:lnTo>
                    <a:pt x="162" y="100"/>
                  </a:lnTo>
                  <a:lnTo>
                    <a:pt x="154" y="98"/>
                  </a:lnTo>
                  <a:lnTo>
                    <a:pt x="142" y="92"/>
                  </a:lnTo>
                  <a:lnTo>
                    <a:pt x="132" y="82"/>
                  </a:lnTo>
                  <a:lnTo>
                    <a:pt x="124" y="74"/>
                  </a:lnTo>
                  <a:lnTo>
                    <a:pt x="124" y="74"/>
                  </a:lnTo>
                  <a:lnTo>
                    <a:pt x="122" y="70"/>
                  </a:lnTo>
                  <a:lnTo>
                    <a:pt x="10" y="90"/>
                  </a:lnTo>
                  <a:lnTo>
                    <a:pt x="0" y="90"/>
                  </a:lnTo>
                  <a:lnTo>
                    <a:pt x="34" y="384"/>
                  </a:lnTo>
                  <a:lnTo>
                    <a:pt x="38" y="388"/>
                  </a:lnTo>
                  <a:lnTo>
                    <a:pt x="40" y="382"/>
                  </a:lnTo>
                  <a:lnTo>
                    <a:pt x="74" y="384"/>
                  </a:lnTo>
                  <a:lnTo>
                    <a:pt x="92" y="416"/>
                  </a:lnTo>
                  <a:lnTo>
                    <a:pt x="126" y="418"/>
                  </a:lnTo>
                  <a:lnTo>
                    <a:pt x="142" y="428"/>
                  </a:lnTo>
                  <a:lnTo>
                    <a:pt x="166" y="424"/>
                  </a:lnTo>
                  <a:lnTo>
                    <a:pt x="184" y="432"/>
                  </a:lnTo>
                  <a:lnTo>
                    <a:pt x="206" y="412"/>
                  </a:lnTo>
                  <a:lnTo>
                    <a:pt x="246" y="442"/>
                  </a:lnTo>
                  <a:lnTo>
                    <a:pt x="246" y="440"/>
                  </a:lnTo>
                  <a:lnTo>
                    <a:pt x="276" y="412"/>
                  </a:lnTo>
                  <a:lnTo>
                    <a:pt x="276" y="412"/>
                  </a:lnTo>
                  <a:lnTo>
                    <a:pt x="274" y="408"/>
                  </a:lnTo>
                  <a:lnTo>
                    <a:pt x="272" y="396"/>
                  </a:lnTo>
                  <a:lnTo>
                    <a:pt x="272" y="382"/>
                  </a:lnTo>
                  <a:lnTo>
                    <a:pt x="274" y="378"/>
                  </a:lnTo>
                  <a:lnTo>
                    <a:pt x="278" y="374"/>
                  </a:lnTo>
                  <a:lnTo>
                    <a:pt x="278" y="374"/>
                  </a:lnTo>
                  <a:lnTo>
                    <a:pt x="286" y="372"/>
                  </a:lnTo>
                  <a:lnTo>
                    <a:pt x="292" y="372"/>
                  </a:lnTo>
                  <a:lnTo>
                    <a:pt x="296" y="372"/>
                  </a:lnTo>
                  <a:lnTo>
                    <a:pt x="302" y="370"/>
                  </a:lnTo>
                  <a:lnTo>
                    <a:pt x="302" y="370"/>
                  </a:lnTo>
                  <a:lnTo>
                    <a:pt x="306" y="368"/>
                  </a:lnTo>
                  <a:lnTo>
                    <a:pt x="306" y="366"/>
                  </a:lnTo>
                  <a:lnTo>
                    <a:pt x="306" y="358"/>
                  </a:lnTo>
                  <a:lnTo>
                    <a:pt x="302" y="348"/>
                  </a:lnTo>
                  <a:lnTo>
                    <a:pt x="302" y="348"/>
                  </a:lnTo>
                  <a:lnTo>
                    <a:pt x="310" y="336"/>
                  </a:lnTo>
                  <a:lnTo>
                    <a:pt x="318" y="326"/>
                  </a:lnTo>
                  <a:lnTo>
                    <a:pt x="328" y="320"/>
                  </a:lnTo>
                  <a:lnTo>
                    <a:pt x="328" y="320"/>
                  </a:lnTo>
                  <a:lnTo>
                    <a:pt x="340" y="310"/>
                  </a:lnTo>
                  <a:lnTo>
                    <a:pt x="356" y="296"/>
                  </a:lnTo>
                  <a:lnTo>
                    <a:pt x="376" y="274"/>
                  </a:lnTo>
                  <a:lnTo>
                    <a:pt x="366" y="254"/>
                  </a:lnTo>
                  <a:lnTo>
                    <a:pt x="378" y="246"/>
                  </a:lnTo>
                  <a:lnTo>
                    <a:pt x="374" y="216"/>
                  </a:lnTo>
                  <a:lnTo>
                    <a:pt x="384" y="198"/>
                  </a:lnTo>
                  <a:lnTo>
                    <a:pt x="372" y="170"/>
                  </a:lnTo>
                  <a:lnTo>
                    <a:pt x="384" y="158"/>
                  </a:lnTo>
                  <a:lnTo>
                    <a:pt x="398" y="15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2E2AF2C8-99F6-4D5A-9FCD-ED15B12972E5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5565454" y="2973853"/>
              <a:ext cx="456085" cy="798780"/>
            </a:xfrm>
            <a:custGeom>
              <a:avLst/>
              <a:gdLst/>
              <a:ahLst/>
              <a:cxnLst>
                <a:cxn ang="0">
                  <a:pos x="326" y="490"/>
                </a:cxn>
                <a:cxn ang="0">
                  <a:pos x="350" y="374"/>
                </a:cxn>
                <a:cxn ang="0">
                  <a:pos x="338" y="82"/>
                </a:cxn>
                <a:cxn ang="0">
                  <a:pos x="330" y="82"/>
                </a:cxn>
                <a:cxn ang="0">
                  <a:pos x="324" y="74"/>
                </a:cxn>
                <a:cxn ang="0">
                  <a:pos x="322" y="58"/>
                </a:cxn>
                <a:cxn ang="0">
                  <a:pos x="322" y="40"/>
                </a:cxn>
                <a:cxn ang="0">
                  <a:pos x="312" y="0"/>
                </a:cxn>
                <a:cxn ang="0">
                  <a:pos x="88" y="42"/>
                </a:cxn>
                <a:cxn ang="0">
                  <a:pos x="112" y="88"/>
                </a:cxn>
                <a:cxn ang="0">
                  <a:pos x="106" y="90"/>
                </a:cxn>
                <a:cxn ang="0">
                  <a:pos x="96" y="104"/>
                </a:cxn>
                <a:cxn ang="0">
                  <a:pos x="90" y="114"/>
                </a:cxn>
                <a:cxn ang="0">
                  <a:pos x="74" y="134"/>
                </a:cxn>
                <a:cxn ang="0">
                  <a:pos x="64" y="138"/>
                </a:cxn>
                <a:cxn ang="0">
                  <a:pos x="44" y="140"/>
                </a:cxn>
                <a:cxn ang="0">
                  <a:pos x="38" y="142"/>
                </a:cxn>
                <a:cxn ang="0">
                  <a:pos x="36" y="150"/>
                </a:cxn>
                <a:cxn ang="0">
                  <a:pos x="38" y="156"/>
                </a:cxn>
                <a:cxn ang="0">
                  <a:pos x="42" y="172"/>
                </a:cxn>
                <a:cxn ang="0">
                  <a:pos x="42" y="182"/>
                </a:cxn>
                <a:cxn ang="0">
                  <a:pos x="36" y="202"/>
                </a:cxn>
                <a:cxn ang="0">
                  <a:pos x="16" y="242"/>
                </a:cxn>
                <a:cxn ang="0">
                  <a:pos x="6" y="260"/>
                </a:cxn>
                <a:cxn ang="0">
                  <a:pos x="2" y="270"/>
                </a:cxn>
                <a:cxn ang="0">
                  <a:pos x="2" y="288"/>
                </a:cxn>
                <a:cxn ang="0">
                  <a:pos x="4" y="296"/>
                </a:cxn>
                <a:cxn ang="0">
                  <a:pos x="16" y="338"/>
                </a:cxn>
                <a:cxn ang="0">
                  <a:pos x="84" y="434"/>
                </a:cxn>
                <a:cxn ang="0">
                  <a:pos x="94" y="432"/>
                </a:cxn>
                <a:cxn ang="0">
                  <a:pos x="120" y="430"/>
                </a:cxn>
                <a:cxn ang="0">
                  <a:pos x="128" y="436"/>
                </a:cxn>
                <a:cxn ang="0">
                  <a:pos x="130" y="444"/>
                </a:cxn>
                <a:cxn ang="0">
                  <a:pos x="128" y="448"/>
                </a:cxn>
                <a:cxn ang="0">
                  <a:pos x="120" y="474"/>
                </a:cxn>
                <a:cxn ang="0">
                  <a:pos x="118" y="510"/>
                </a:cxn>
                <a:cxn ang="0">
                  <a:pos x="146" y="540"/>
                </a:cxn>
                <a:cxn ang="0">
                  <a:pos x="206" y="596"/>
                </a:cxn>
                <a:cxn ang="0">
                  <a:pos x="228" y="634"/>
                </a:cxn>
                <a:cxn ang="0">
                  <a:pos x="286" y="630"/>
                </a:cxn>
                <a:cxn ang="0">
                  <a:pos x="298" y="618"/>
                </a:cxn>
                <a:cxn ang="0">
                  <a:pos x="288" y="594"/>
                </a:cxn>
                <a:cxn ang="0">
                  <a:pos x="288" y="588"/>
                </a:cxn>
                <a:cxn ang="0">
                  <a:pos x="296" y="586"/>
                </a:cxn>
                <a:cxn ang="0">
                  <a:pos x="322" y="576"/>
                </a:cxn>
                <a:cxn ang="0">
                  <a:pos x="324" y="542"/>
                </a:cxn>
                <a:cxn ang="0">
                  <a:pos x="326" y="506"/>
                </a:cxn>
              </a:cxnLst>
              <a:rect l="0" t="0" r="r" b="b"/>
              <a:pathLst>
                <a:path w="362" h="634">
                  <a:moveTo>
                    <a:pt x="326" y="506"/>
                  </a:moveTo>
                  <a:lnTo>
                    <a:pt x="326" y="490"/>
                  </a:lnTo>
                  <a:lnTo>
                    <a:pt x="362" y="434"/>
                  </a:lnTo>
                  <a:lnTo>
                    <a:pt x="350" y="374"/>
                  </a:lnTo>
                  <a:lnTo>
                    <a:pt x="356" y="348"/>
                  </a:lnTo>
                  <a:lnTo>
                    <a:pt x="338" y="82"/>
                  </a:lnTo>
                  <a:lnTo>
                    <a:pt x="338" y="82"/>
                  </a:lnTo>
                  <a:lnTo>
                    <a:pt x="330" y="82"/>
                  </a:lnTo>
                  <a:lnTo>
                    <a:pt x="326" y="78"/>
                  </a:lnTo>
                  <a:lnTo>
                    <a:pt x="324" y="74"/>
                  </a:lnTo>
                  <a:lnTo>
                    <a:pt x="322" y="70"/>
                  </a:lnTo>
                  <a:lnTo>
                    <a:pt x="322" y="58"/>
                  </a:lnTo>
                  <a:lnTo>
                    <a:pt x="322" y="40"/>
                  </a:lnTo>
                  <a:lnTo>
                    <a:pt x="322" y="40"/>
                  </a:lnTo>
                  <a:lnTo>
                    <a:pt x="318" y="20"/>
                  </a:lnTo>
                  <a:lnTo>
                    <a:pt x="312" y="0"/>
                  </a:lnTo>
                  <a:lnTo>
                    <a:pt x="66" y="10"/>
                  </a:lnTo>
                  <a:lnTo>
                    <a:pt x="88" y="42"/>
                  </a:lnTo>
                  <a:lnTo>
                    <a:pt x="112" y="50"/>
                  </a:lnTo>
                  <a:lnTo>
                    <a:pt x="112" y="88"/>
                  </a:lnTo>
                  <a:lnTo>
                    <a:pt x="112" y="88"/>
                  </a:lnTo>
                  <a:lnTo>
                    <a:pt x="106" y="90"/>
                  </a:lnTo>
                  <a:lnTo>
                    <a:pt x="100" y="96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0" y="114"/>
                  </a:lnTo>
                  <a:lnTo>
                    <a:pt x="82" y="124"/>
                  </a:lnTo>
                  <a:lnTo>
                    <a:pt x="74" y="134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52" y="140"/>
                  </a:lnTo>
                  <a:lnTo>
                    <a:pt x="44" y="140"/>
                  </a:lnTo>
                  <a:lnTo>
                    <a:pt x="42" y="140"/>
                  </a:lnTo>
                  <a:lnTo>
                    <a:pt x="38" y="142"/>
                  </a:lnTo>
                  <a:lnTo>
                    <a:pt x="38" y="146"/>
                  </a:lnTo>
                  <a:lnTo>
                    <a:pt x="36" y="150"/>
                  </a:lnTo>
                  <a:lnTo>
                    <a:pt x="36" y="150"/>
                  </a:lnTo>
                  <a:lnTo>
                    <a:pt x="38" y="156"/>
                  </a:lnTo>
                  <a:lnTo>
                    <a:pt x="38" y="162"/>
                  </a:lnTo>
                  <a:lnTo>
                    <a:pt x="42" y="172"/>
                  </a:lnTo>
                  <a:lnTo>
                    <a:pt x="42" y="176"/>
                  </a:lnTo>
                  <a:lnTo>
                    <a:pt x="42" y="182"/>
                  </a:lnTo>
                  <a:lnTo>
                    <a:pt x="40" y="190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16" y="242"/>
                  </a:lnTo>
                  <a:lnTo>
                    <a:pt x="6" y="260"/>
                  </a:lnTo>
                  <a:lnTo>
                    <a:pt x="6" y="260"/>
                  </a:lnTo>
                  <a:lnTo>
                    <a:pt x="4" y="262"/>
                  </a:lnTo>
                  <a:lnTo>
                    <a:pt x="2" y="270"/>
                  </a:lnTo>
                  <a:lnTo>
                    <a:pt x="0" y="280"/>
                  </a:lnTo>
                  <a:lnTo>
                    <a:pt x="2" y="288"/>
                  </a:lnTo>
                  <a:lnTo>
                    <a:pt x="4" y="296"/>
                  </a:lnTo>
                  <a:lnTo>
                    <a:pt x="4" y="296"/>
                  </a:lnTo>
                  <a:lnTo>
                    <a:pt x="14" y="326"/>
                  </a:lnTo>
                  <a:lnTo>
                    <a:pt x="16" y="338"/>
                  </a:lnTo>
                  <a:lnTo>
                    <a:pt x="72" y="390"/>
                  </a:lnTo>
                  <a:lnTo>
                    <a:pt x="84" y="434"/>
                  </a:lnTo>
                  <a:lnTo>
                    <a:pt x="84" y="434"/>
                  </a:lnTo>
                  <a:lnTo>
                    <a:pt x="94" y="432"/>
                  </a:lnTo>
                  <a:lnTo>
                    <a:pt x="112" y="428"/>
                  </a:lnTo>
                  <a:lnTo>
                    <a:pt x="120" y="430"/>
                  </a:lnTo>
                  <a:lnTo>
                    <a:pt x="126" y="432"/>
                  </a:lnTo>
                  <a:lnTo>
                    <a:pt x="128" y="436"/>
                  </a:lnTo>
                  <a:lnTo>
                    <a:pt x="130" y="438"/>
                  </a:lnTo>
                  <a:lnTo>
                    <a:pt x="130" y="444"/>
                  </a:lnTo>
                  <a:lnTo>
                    <a:pt x="128" y="448"/>
                  </a:lnTo>
                  <a:lnTo>
                    <a:pt x="128" y="448"/>
                  </a:lnTo>
                  <a:lnTo>
                    <a:pt x="122" y="462"/>
                  </a:lnTo>
                  <a:lnTo>
                    <a:pt x="120" y="474"/>
                  </a:lnTo>
                  <a:lnTo>
                    <a:pt x="118" y="494"/>
                  </a:lnTo>
                  <a:lnTo>
                    <a:pt x="118" y="510"/>
                  </a:lnTo>
                  <a:lnTo>
                    <a:pt x="118" y="516"/>
                  </a:lnTo>
                  <a:lnTo>
                    <a:pt x="146" y="540"/>
                  </a:lnTo>
                  <a:lnTo>
                    <a:pt x="188" y="562"/>
                  </a:lnTo>
                  <a:lnTo>
                    <a:pt x="206" y="596"/>
                  </a:lnTo>
                  <a:lnTo>
                    <a:pt x="200" y="622"/>
                  </a:lnTo>
                  <a:lnTo>
                    <a:pt x="228" y="634"/>
                  </a:lnTo>
                  <a:lnTo>
                    <a:pt x="248" y="618"/>
                  </a:lnTo>
                  <a:lnTo>
                    <a:pt x="286" y="630"/>
                  </a:lnTo>
                  <a:lnTo>
                    <a:pt x="298" y="618"/>
                  </a:lnTo>
                  <a:lnTo>
                    <a:pt x="298" y="618"/>
                  </a:lnTo>
                  <a:lnTo>
                    <a:pt x="290" y="604"/>
                  </a:lnTo>
                  <a:lnTo>
                    <a:pt x="288" y="594"/>
                  </a:lnTo>
                  <a:lnTo>
                    <a:pt x="288" y="590"/>
                  </a:lnTo>
                  <a:lnTo>
                    <a:pt x="288" y="588"/>
                  </a:lnTo>
                  <a:lnTo>
                    <a:pt x="288" y="588"/>
                  </a:lnTo>
                  <a:lnTo>
                    <a:pt x="296" y="586"/>
                  </a:lnTo>
                  <a:lnTo>
                    <a:pt x="308" y="582"/>
                  </a:lnTo>
                  <a:lnTo>
                    <a:pt x="322" y="576"/>
                  </a:lnTo>
                  <a:lnTo>
                    <a:pt x="320" y="544"/>
                  </a:lnTo>
                  <a:lnTo>
                    <a:pt x="324" y="542"/>
                  </a:lnTo>
                  <a:lnTo>
                    <a:pt x="316" y="524"/>
                  </a:lnTo>
                  <a:lnTo>
                    <a:pt x="326" y="50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FD589784-9CC4-4701-B034-1CB7E634FB09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5963584" y="3046928"/>
              <a:ext cx="370412" cy="609794"/>
            </a:xfrm>
            <a:custGeom>
              <a:avLst/>
              <a:gdLst/>
              <a:ahLst/>
              <a:cxnLst>
                <a:cxn ang="0">
                  <a:pos x="288" y="302"/>
                </a:cxn>
                <a:cxn ang="0">
                  <a:pos x="250" y="4"/>
                </a:cxn>
                <a:cxn ang="0">
                  <a:pos x="84" y="0"/>
                </a:cxn>
                <a:cxn ang="0">
                  <a:pos x="64" y="18"/>
                </a:cxn>
                <a:cxn ang="0">
                  <a:pos x="36" y="24"/>
                </a:cxn>
                <a:cxn ang="0">
                  <a:pos x="22" y="24"/>
                </a:cxn>
                <a:cxn ang="0">
                  <a:pos x="34" y="316"/>
                </a:cxn>
                <a:cxn ang="0">
                  <a:pos x="10" y="432"/>
                </a:cxn>
                <a:cxn ang="0">
                  <a:pos x="0" y="466"/>
                </a:cxn>
                <a:cxn ang="0">
                  <a:pos x="14" y="480"/>
                </a:cxn>
                <a:cxn ang="0">
                  <a:pos x="64" y="470"/>
                </a:cxn>
                <a:cxn ang="0">
                  <a:pos x="96" y="470"/>
                </a:cxn>
                <a:cxn ang="0">
                  <a:pos x="114" y="458"/>
                </a:cxn>
                <a:cxn ang="0">
                  <a:pos x="120" y="456"/>
                </a:cxn>
                <a:cxn ang="0">
                  <a:pos x="142" y="460"/>
                </a:cxn>
                <a:cxn ang="0">
                  <a:pos x="144" y="448"/>
                </a:cxn>
                <a:cxn ang="0">
                  <a:pos x="152" y="434"/>
                </a:cxn>
                <a:cxn ang="0">
                  <a:pos x="154" y="432"/>
                </a:cxn>
                <a:cxn ang="0">
                  <a:pos x="166" y="434"/>
                </a:cxn>
                <a:cxn ang="0">
                  <a:pos x="176" y="442"/>
                </a:cxn>
                <a:cxn ang="0">
                  <a:pos x="192" y="450"/>
                </a:cxn>
                <a:cxn ang="0">
                  <a:pos x="194" y="442"/>
                </a:cxn>
                <a:cxn ang="0">
                  <a:pos x="204" y="428"/>
                </a:cxn>
                <a:cxn ang="0">
                  <a:pos x="210" y="412"/>
                </a:cxn>
                <a:cxn ang="0">
                  <a:pos x="222" y="394"/>
                </a:cxn>
                <a:cxn ang="0">
                  <a:pos x="244" y="372"/>
                </a:cxn>
                <a:cxn ang="0">
                  <a:pos x="242" y="370"/>
                </a:cxn>
                <a:cxn ang="0">
                  <a:pos x="236" y="360"/>
                </a:cxn>
                <a:cxn ang="0">
                  <a:pos x="238" y="352"/>
                </a:cxn>
                <a:cxn ang="0">
                  <a:pos x="242" y="348"/>
                </a:cxn>
                <a:cxn ang="0">
                  <a:pos x="250" y="344"/>
                </a:cxn>
                <a:cxn ang="0">
                  <a:pos x="258" y="348"/>
                </a:cxn>
                <a:cxn ang="0">
                  <a:pos x="294" y="344"/>
                </a:cxn>
              </a:cxnLst>
              <a:rect l="0" t="0" r="r" b="b"/>
              <a:pathLst>
                <a:path w="294" h="484">
                  <a:moveTo>
                    <a:pt x="284" y="314"/>
                  </a:moveTo>
                  <a:lnTo>
                    <a:pt x="288" y="302"/>
                  </a:lnTo>
                  <a:lnTo>
                    <a:pt x="284" y="298"/>
                  </a:lnTo>
                  <a:lnTo>
                    <a:pt x="250" y="4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74" y="10"/>
                  </a:lnTo>
                  <a:lnTo>
                    <a:pt x="64" y="18"/>
                  </a:lnTo>
                  <a:lnTo>
                    <a:pt x="50" y="2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22" y="24"/>
                  </a:lnTo>
                  <a:lnTo>
                    <a:pt x="40" y="290"/>
                  </a:lnTo>
                  <a:lnTo>
                    <a:pt x="34" y="316"/>
                  </a:lnTo>
                  <a:lnTo>
                    <a:pt x="46" y="376"/>
                  </a:lnTo>
                  <a:lnTo>
                    <a:pt x="10" y="432"/>
                  </a:lnTo>
                  <a:lnTo>
                    <a:pt x="10" y="448"/>
                  </a:lnTo>
                  <a:lnTo>
                    <a:pt x="0" y="466"/>
                  </a:lnTo>
                  <a:lnTo>
                    <a:pt x="8" y="484"/>
                  </a:lnTo>
                  <a:lnTo>
                    <a:pt x="14" y="480"/>
                  </a:lnTo>
                  <a:lnTo>
                    <a:pt x="24" y="470"/>
                  </a:lnTo>
                  <a:lnTo>
                    <a:pt x="64" y="470"/>
                  </a:lnTo>
                  <a:lnTo>
                    <a:pt x="96" y="470"/>
                  </a:lnTo>
                  <a:lnTo>
                    <a:pt x="96" y="470"/>
                  </a:lnTo>
                  <a:lnTo>
                    <a:pt x="106" y="462"/>
                  </a:lnTo>
                  <a:lnTo>
                    <a:pt x="114" y="458"/>
                  </a:lnTo>
                  <a:lnTo>
                    <a:pt x="120" y="456"/>
                  </a:lnTo>
                  <a:lnTo>
                    <a:pt x="120" y="456"/>
                  </a:lnTo>
                  <a:lnTo>
                    <a:pt x="132" y="458"/>
                  </a:lnTo>
                  <a:lnTo>
                    <a:pt x="142" y="460"/>
                  </a:lnTo>
                  <a:lnTo>
                    <a:pt x="142" y="460"/>
                  </a:lnTo>
                  <a:lnTo>
                    <a:pt x="144" y="448"/>
                  </a:lnTo>
                  <a:lnTo>
                    <a:pt x="148" y="438"/>
                  </a:lnTo>
                  <a:lnTo>
                    <a:pt x="152" y="434"/>
                  </a:lnTo>
                  <a:lnTo>
                    <a:pt x="154" y="432"/>
                  </a:lnTo>
                  <a:lnTo>
                    <a:pt x="154" y="432"/>
                  </a:lnTo>
                  <a:lnTo>
                    <a:pt x="160" y="432"/>
                  </a:lnTo>
                  <a:lnTo>
                    <a:pt x="166" y="434"/>
                  </a:lnTo>
                  <a:lnTo>
                    <a:pt x="176" y="442"/>
                  </a:lnTo>
                  <a:lnTo>
                    <a:pt x="176" y="442"/>
                  </a:lnTo>
                  <a:lnTo>
                    <a:pt x="186" y="448"/>
                  </a:lnTo>
                  <a:lnTo>
                    <a:pt x="192" y="450"/>
                  </a:lnTo>
                  <a:lnTo>
                    <a:pt x="192" y="450"/>
                  </a:lnTo>
                  <a:lnTo>
                    <a:pt x="194" y="442"/>
                  </a:lnTo>
                  <a:lnTo>
                    <a:pt x="204" y="428"/>
                  </a:lnTo>
                  <a:lnTo>
                    <a:pt x="204" y="428"/>
                  </a:lnTo>
                  <a:lnTo>
                    <a:pt x="208" y="420"/>
                  </a:lnTo>
                  <a:lnTo>
                    <a:pt x="210" y="412"/>
                  </a:lnTo>
                  <a:lnTo>
                    <a:pt x="214" y="402"/>
                  </a:lnTo>
                  <a:lnTo>
                    <a:pt x="222" y="394"/>
                  </a:lnTo>
                  <a:lnTo>
                    <a:pt x="222" y="394"/>
                  </a:lnTo>
                  <a:lnTo>
                    <a:pt x="244" y="372"/>
                  </a:lnTo>
                  <a:lnTo>
                    <a:pt x="244" y="372"/>
                  </a:lnTo>
                  <a:lnTo>
                    <a:pt x="242" y="370"/>
                  </a:lnTo>
                  <a:lnTo>
                    <a:pt x="238" y="364"/>
                  </a:lnTo>
                  <a:lnTo>
                    <a:pt x="236" y="360"/>
                  </a:lnTo>
                  <a:lnTo>
                    <a:pt x="236" y="356"/>
                  </a:lnTo>
                  <a:lnTo>
                    <a:pt x="238" y="352"/>
                  </a:lnTo>
                  <a:lnTo>
                    <a:pt x="242" y="348"/>
                  </a:lnTo>
                  <a:lnTo>
                    <a:pt x="242" y="348"/>
                  </a:lnTo>
                  <a:lnTo>
                    <a:pt x="246" y="346"/>
                  </a:lnTo>
                  <a:lnTo>
                    <a:pt x="250" y="344"/>
                  </a:lnTo>
                  <a:lnTo>
                    <a:pt x="256" y="346"/>
                  </a:lnTo>
                  <a:lnTo>
                    <a:pt x="258" y="348"/>
                  </a:lnTo>
                  <a:lnTo>
                    <a:pt x="260" y="350"/>
                  </a:lnTo>
                  <a:lnTo>
                    <a:pt x="294" y="344"/>
                  </a:lnTo>
                  <a:lnTo>
                    <a:pt x="284" y="31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3CD8C2D0-A7B0-44F4-B514-2CD1678B8C14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5235359" y="3865866"/>
              <a:ext cx="571997" cy="524120"/>
            </a:xfrm>
            <a:custGeom>
              <a:avLst/>
              <a:gdLst/>
              <a:ahLst/>
              <a:cxnLst>
                <a:cxn ang="0">
                  <a:pos x="334" y="404"/>
                </a:cxn>
                <a:cxn ang="0">
                  <a:pos x="334" y="404"/>
                </a:cxn>
                <a:cxn ang="0">
                  <a:pos x="334" y="390"/>
                </a:cxn>
                <a:cxn ang="0">
                  <a:pos x="332" y="374"/>
                </a:cxn>
                <a:cxn ang="0">
                  <a:pos x="330" y="356"/>
                </a:cxn>
                <a:cxn ang="0">
                  <a:pos x="322" y="334"/>
                </a:cxn>
                <a:cxn ang="0">
                  <a:pos x="340" y="294"/>
                </a:cxn>
                <a:cxn ang="0">
                  <a:pos x="350" y="256"/>
                </a:cxn>
                <a:cxn ang="0">
                  <a:pos x="378" y="232"/>
                </a:cxn>
                <a:cxn ang="0">
                  <a:pos x="384" y="198"/>
                </a:cxn>
                <a:cxn ang="0">
                  <a:pos x="404" y="178"/>
                </a:cxn>
                <a:cxn ang="0">
                  <a:pos x="438" y="80"/>
                </a:cxn>
                <a:cxn ang="0">
                  <a:pos x="450" y="70"/>
                </a:cxn>
                <a:cxn ang="0">
                  <a:pos x="454" y="50"/>
                </a:cxn>
                <a:cxn ang="0">
                  <a:pos x="386" y="48"/>
                </a:cxn>
                <a:cxn ang="0">
                  <a:pos x="410" y="22"/>
                </a:cxn>
                <a:cxn ang="0">
                  <a:pos x="404" y="0"/>
                </a:cxn>
                <a:cxn ang="0">
                  <a:pos x="0" y="6"/>
                </a:cxn>
                <a:cxn ang="0">
                  <a:pos x="8" y="342"/>
                </a:cxn>
                <a:cxn ang="0">
                  <a:pos x="38" y="350"/>
                </a:cxn>
                <a:cxn ang="0">
                  <a:pos x="54" y="350"/>
                </a:cxn>
                <a:cxn ang="0">
                  <a:pos x="60" y="378"/>
                </a:cxn>
                <a:cxn ang="0">
                  <a:pos x="58" y="416"/>
                </a:cxn>
                <a:cxn ang="0">
                  <a:pos x="334" y="406"/>
                </a:cxn>
                <a:cxn ang="0">
                  <a:pos x="334" y="406"/>
                </a:cxn>
                <a:cxn ang="0">
                  <a:pos x="334" y="404"/>
                </a:cxn>
                <a:cxn ang="0">
                  <a:pos x="334" y="404"/>
                </a:cxn>
              </a:cxnLst>
              <a:rect l="0" t="0" r="r" b="b"/>
              <a:pathLst>
                <a:path w="454" h="416">
                  <a:moveTo>
                    <a:pt x="334" y="404"/>
                  </a:moveTo>
                  <a:lnTo>
                    <a:pt x="334" y="404"/>
                  </a:lnTo>
                  <a:lnTo>
                    <a:pt x="334" y="390"/>
                  </a:lnTo>
                  <a:lnTo>
                    <a:pt x="332" y="374"/>
                  </a:lnTo>
                  <a:lnTo>
                    <a:pt x="330" y="356"/>
                  </a:lnTo>
                  <a:lnTo>
                    <a:pt x="322" y="334"/>
                  </a:lnTo>
                  <a:lnTo>
                    <a:pt x="340" y="294"/>
                  </a:lnTo>
                  <a:lnTo>
                    <a:pt x="350" y="256"/>
                  </a:lnTo>
                  <a:lnTo>
                    <a:pt x="378" y="232"/>
                  </a:lnTo>
                  <a:lnTo>
                    <a:pt x="384" y="198"/>
                  </a:lnTo>
                  <a:lnTo>
                    <a:pt x="404" y="178"/>
                  </a:lnTo>
                  <a:lnTo>
                    <a:pt x="438" y="80"/>
                  </a:lnTo>
                  <a:lnTo>
                    <a:pt x="450" y="70"/>
                  </a:lnTo>
                  <a:lnTo>
                    <a:pt x="454" y="50"/>
                  </a:lnTo>
                  <a:lnTo>
                    <a:pt x="386" y="48"/>
                  </a:lnTo>
                  <a:lnTo>
                    <a:pt x="410" y="22"/>
                  </a:lnTo>
                  <a:lnTo>
                    <a:pt x="404" y="0"/>
                  </a:lnTo>
                  <a:lnTo>
                    <a:pt x="0" y="6"/>
                  </a:lnTo>
                  <a:lnTo>
                    <a:pt x="8" y="342"/>
                  </a:lnTo>
                  <a:lnTo>
                    <a:pt x="38" y="350"/>
                  </a:lnTo>
                  <a:lnTo>
                    <a:pt x="54" y="350"/>
                  </a:lnTo>
                  <a:lnTo>
                    <a:pt x="60" y="378"/>
                  </a:lnTo>
                  <a:lnTo>
                    <a:pt x="58" y="416"/>
                  </a:lnTo>
                  <a:lnTo>
                    <a:pt x="334" y="406"/>
                  </a:lnTo>
                  <a:lnTo>
                    <a:pt x="334" y="406"/>
                  </a:lnTo>
                  <a:lnTo>
                    <a:pt x="334" y="404"/>
                  </a:lnTo>
                  <a:lnTo>
                    <a:pt x="334" y="40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12D7F040-E432-45CF-9F27-38E932EB3AEE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5305914" y="4377387"/>
              <a:ext cx="619873" cy="564437"/>
            </a:xfrm>
            <a:custGeom>
              <a:avLst/>
              <a:gdLst/>
              <a:ahLst/>
              <a:cxnLst>
                <a:cxn ang="0">
                  <a:pos x="492" y="424"/>
                </a:cxn>
                <a:cxn ang="0">
                  <a:pos x="488" y="402"/>
                </a:cxn>
                <a:cxn ang="0">
                  <a:pos x="476" y="356"/>
                </a:cxn>
                <a:cxn ang="0">
                  <a:pos x="476" y="334"/>
                </a:cxn>
                <a:cxn ang="0">
                  <a:pos x="436" y="292"/>
                </a:cxn>
                <a:cxn ang="0">
                  <a:pos x="420" y="280"/>
                </a:cxn>
                <a:cxn ang="0">
                  <a:pos x="414" y="272"/>
                </a:cxn>
                <a:cxn ang="0">
                  <a:pos x="414" y="266"/>
                </a:cxn>
                <a:cxn ang="0">
                  <a:pos x="426" y="250"/>
                </a:cxn>
                <a:cxn ang="0">
                  <a:pos x="242" y="232"/>
                </a:cxn>
                <a:cxn ang="0">
                  <a:pos x="244" y="196"/>
                </a:cxn>
                <a:cxn ang="0">
                  <a:pos x="292" y="108"/>
                </a:cxn>
                <a:cxn ang="0">
                  <a:pos x="278" y="56"/>
                </a:cxn>
                <a:cxn ang="0">
                  <a:pos x="278" y="54"/>
                </a:cxn>
                <a:cxn ang="0">
                  <a:pos x="282" y="46"/>
                </a:cxn>
                <a:cxn ang="0">
                  <a:pos x="280" y="36"/>
                </a:cxn>
                <a:cxn ang="0">
                  <a:pos x="276" y="18"/>
                </a:cxn>
                <a:cxn ang="0">
                  <a:pos x="2" y="10"/>
                </a:cxn>
                <a:cxn ang="0">
                  <a:pos x="22" y="156"/>
                </a:cxn>
                <a:cxn ang="0">
                  <a:pos x="42" y="204"/>
                </a:cxn>
                <a:cxn ang="0">
                  <a:pos x="46" y="240"/>
                </a:cxn>
                <a:cxn ang="0">
                  <a:pos x="44" y="272"/>
                </a:cxn>
                <a:cxn ang="0">
                  <a:pos x="40" y="284"/>
                </a:cxn>
                <a:cxn ang="0">
                  <a:pos x="38" y="314"/>
                </a:cxn>
                <a:cxn ang="0">
                  <a:pos x="38" y="342"/>
                </a:cxn>
                <a:cxn ang="0">
                  <a:pos x="34" y="350"/>
                </a:cxn>
                <a:cxn ang="0">
                  <a:pos x="30" y="360"/>
                </a:cxn>
                <a:cxn ang="0">
                  <a:pos x="28" y="372"/>
                </a:cxn>
                <a:cxn ang="0">
                  <a:pos x="28" y="398"/>
                </a:cxn>
                <a:cxn ang="0">
                  <a:pos x="74" y="392"/>
                </a:cxn>
                <a:cxn ang="0">
                  <a:pos x="130" y="400"/>
                </a:cxn>
                <a:cxn ang="0">
                  <a:pos x="146" y="404"/>
                </a:cxn>
                <a:cxn ang="0">
                  <a:pos x="170" y="406"/>
                </a:cxn>
                <a:cxn ang="0">
                  <a:pos x="184" y="402"/>
                </a:cxn>
                <a:cxn ang="0">
                  <a:pos x="190" y="396"/>
                </a:cxn>
                <a:cxn ang="0">
                  <a:pos x="196" y="386"/>
                </a:cxn>
                <a:cxn ang="0">
                  <a:pos x="206" y="380"/>
                </a:cxn>
                <a:cxn ang="0">
                  <a:pos x="218" y="378"/>
                </a:cxn>
                <a:cxn ang="0">
                  <a:pos x="236" y="386"/>
                </a:cxn>
                <a:cxn ang="0">
                  <a:pos x="258" y="410"/>
                </a:cxn>
                <a:cxn ang="0">
                  <a:pos x="272" y="422"/>
                </a:cxn>
                <a:cxn ang="0">
                  <a:pos x="312" y="440"/>
                </a:cxn>
                <a:cxn ang="0">
                  <a:pos x="356" y="448"/>
                </a:cxn>
                <a:cxn ang="0">
                  <a:pos x="354" y="446"/>
                </a:cxn>
                <a:cxn ang="0">
                  <a:pos x="364" y="444"/>
                </a:cxn>
                <a:cxn ang="0">
                  <a:pos x="438" y="430"/>
                </a:cxn>
                <a:cxn ang="0">
                  <a:pos x="448" y="430"/>
                </a:cxn>
                <a:cxn ang="0">
                  <a:pos x="446" y="432"/>
                </a:cxn>
                <a:cxn ang="0">
                  <a:pos x="460" y="434"/>
                </a:cxn>
                <a:cxn ang="0">
                  <a:pos x="482" y="446"/>
                </a:cxn>
                <a:cxn ang="0">
                  <a:pos x="488" y="444"/>
                </a:cxn>
                <a:cxn ang="0">
                  <a:pos x="492" y="438"/>
                </a:cxn>
                <a:cxn ang="0">
                  <a:pos x="492" y="424"/>
                </a:cxn>
              </a:cxnLst>
              <a:rect l="0" t="0" r="r" b="b"/>
              <a:pathLst>
                <a:path w="492" h="448">
                  <a:moveTo>
                    <a:pt x="492" y="424"/>
                  </a:moveTo>
                  <a:lnTo>
                    <a:pt x="492" y="424"/>
                  </a:lnTo>
                  <a:lnTo>
                    <a:pt x="492" y="414"/>
                  </a:lnTo>
                  <a:lnTo>
                    <a:pt x="488" y="402"/>
                  </a:lnTo>
                  <a:lnTo>
                    <a:pt x="482" y="380"/>
                  </a:lnTo>
                  <a:lnTo>
                    <a:pt x="476" y="356"/>
                  </a:lnTo>
                  <a:lnTo>
                    <a:pt x="474" y="346"/>
                  </a:lnTo>
                  <a:lnTo>
                    <a:pt x="476" y="334"/>
                  </a:lnTo>
                  <a:lnTo>
                    <a:pt x="436" y="292"/>
                  </a:lnTo>
                  <a:lnTo>
                    <a:pt x="436" y="292"/>
                  </a:lnTo>
                  <a:lnTo>
                    <a:pt x="428" y="286"/>
                  </a:lnTo>
                  <a:lnTo>
                    <a:pt x="420" y="280"/>
                  </a:lnTo>
                  <a:lnTo>
                    <a:pt x="414" y="272"/>
                  </a:lnTo>
                  <a:lnTo>
                    <a:pt x="414" y="272"/>
                  </a:lnTo>
                  <a:lnTo>
                    <a:pt x="414" y="270"/>
                  </a:lnTo>
                  <a:lnTo>
                    <a:pt x="414" y="266"/>
                  </a:lnTo>
                  <a:lnTo>
                    <a:pt x="418" y="258"/>
                  </a:lnTo>
                  <a:lnTo>
                    <a:pt x="426" y="250"/>
                  </a:lnTo>
                  <a:lnTo>
                    <a:pt x="424" y="232"/>
                  </a:lnTo>
                  <a:lnTo>
                    <a:pt x="242" y="232"/>
                  </a:lnTo>
                  <a:lnTo>
                    <a:pt x="232" y="212"/>
                  </a:lnTo>
                  <a:lnTo>
                    <a:pt x="244" y="196"/>
                  </a:lnTo>
                  <a:lnTo>
                    <a:pt x="272" y="120"/>
                  </a:lnTo>
                  <a:lnTo>
                    <a:pt x="292" y="108"/>
                  </a:lnTo>
                  <a:lnTo>
                    <a:pt x="296" y="82"/>
                  </a:lnTo>
                  <a:lnTo>
                    <a:pt x="278" y="56"/>
                  </a:lnTo>
                  <a:lnTo>
                    <a:pt x="278" y="56"/>
                  </a:lnTo>
                  <a:lnTo>
                    <a:pt x="278" y="54"/>
                  </a:lnTo>
                  <a:lnTo>
                    <a:pt x="280" y="52"/>
                  </a:lnTo>
                  <a:lnTo>
                    <a:pt x="282" y="46"/>
                  </a:lnTo>
                  <a:lnTo>
                    <a:pt x="280" y="36"/>
                  </a:lnTo>
                  <a:lnTo>
                    <a:pt x="280" y="36"/>
                  </a:lnTo>
                  <a:lnTo>
                    <a:pt x="276" y="26"/>
                  </a:lnTo>
                  <a:lnTo>
                    <a:pt x="276" y="18"/>
                  </a:lnTo>
                  <a:lnTo>
                    <a:pt x="278" y="0"/>
                  </a:lnTo>
                  <a:lnTo>
                    <a:pt x="2" y="10"/>
                  </a:lnTo>
                  <a:lnTo>
                    <a:pt x="0" y="128"/>
                  </a:lnTo>
                  <a:lnTo>
                    <a:pt x="22" y="156"/>
                  </a:lnTo>
                  <a:lnTo>
                    <a:pt x="22" y="180"/>
                  </a:lnTo>
                  <a:lnTo>
                    <a:pt x="42" y="204"/>
                  </a:lnTo>
                  <a:lnTo>
                    <a:pt x="46" y="240"/>
                  </a:lnTo>
                  <a:lnTo>
                    <a:pt x="46" y="240"/>
                  </a:lnTo>
                  <a:lnTo>
                    <a:pt x="46" y="256"/>
                  </a:lnTo>
                  <a:lnTo>
                    <a:pt x="44" y="272"/>
                  </a:lnTo>
                  <a:lnTo>
                    <a:pt x="40" y="284"/>
                  </a:lnTo>
                  <a:lnTo>
                    <a:pt x="40" y="284"/>
                  </a:lnTo>
                  <a:lnTo>
                    <a:pt x="38" y="298"/>
                  </a:lnTo>
                  <a:lnTo>
                    <a:pt x="38" y="314"/>
                  </a:lnTo>
                  <a:lnTo>
                    <a:pt x="38" y="328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4" y="350"/>
                  </a:lnTo>
                  <a:lnTo>
                    <a:pt x="32" y="354"/>
                  </a:lnTo>
                  <a:lnTo>
                    <a:pt x="30" y="360"/>
                  </a:lnTo>
                  <a:lnTo>
                    <a:pt x="28" y="372"/>
                  </a:lnTo>
                  <a:lnTo>
                    <a:pt x="28" y="372"/>
                  </a:lnTo>
                  <a:lnTo>
                    <a:pt x="28" y="398"/>
                  </a:lnTo>
                  <a:lnTo>
                    <a:pt x="28" y="398"/>
                  </a:lnTo>
                  <a:lnTo>
                    <a:pt x="50" y="392"/>
                  </a:lnTo>
                  <a:lnTo>
                    <a:pt x="74" y="392"/>
                  </a:lnTo>
                  <a:lnTo>
                    <a:pt x="100" y="394"/>
                  </a:lnTo>
                  <a:lnTo>
                    <a:pt x="130" y="400"/>
                  </a:lnTo>
                  <a:lnTo>
                    <a:pt x="130" y="400"/>
                  </a:lnTo>
                  <a:lnTo>
                    <a:pt x="146" y="404"/>
                  </a:lnTo>
                  <a:lnTo>
                    <a:pt x="162" y="406"/>
                  </a:lnTo>
                  <a:lnTo>
                    <a:pt x="170" y="406"/>
                  </a:lnTo>
                  <a:lnTo>
                    <a:pt x="178" y="406"/>
                  </a:lnTo>
                  <a:lnTo>
                    <a:pt x="184" y="402"/>
                  </a:lnTo>
                  <a:lnTo>
                    <a:pt x="190" y="396"/>
                  </a:lnTo>
                  <a:lnTo>
                    <a:pt x="190" y="396"/>
                  </a:lnTo>
                  <a:lnTo>
                    <a:pt x="194" y="390"/>
                  </a:lnTo>
                  <a:lnTo>
                    <a:pt x="196" y="386"/>
                  </a:lnTo>
                  <a:lnTo>
                    <a:pt x="200" y="382"/>
                  </a:lnTo>
                  <a:lnTo>
                    <a:pt x="206" y="380"/>
                  </a:lnTo>
                  <a:lnTo>
                    <a:pt x="206" y="380"/>
                  </a:lnTo>
                  <a:lnTo>
                    <a:pt x="218" y="378"/>
                  </a:lnTo>
                  <a:lnTo>
                    <a:pt x="228" y="380"/>
                  </a:lnTo>
                  <a:lnTo>
                    <a:pt x="236" y="386"/>
                  </a:lnTo>
                  <a:lnTo>
                    <a:pt x="244" y="394"/>
                  </a:lnTo>
                  <a:lnTo>
                    <a:pt x="258" y="410"/>
                  </a:lnTo>
                  <a:lnTo>
                    <a:pt x="264" y="418"/>
                  </a:lnTo>
                  <a:lnTo>
                    <a:pt x="272" y="422"/>
                  </a:lnTo>
                  <a:lnTo>
                    <a:pt x="272" y="422"/>
                  </a:lnTo>
                  <a:lnTo>
                    <a:pt x="312" y="440"/>
                  </a:lnTo>
                  <a:lnTo>
                    <a:pt x="330" y="444"/>
                  </a:lnTo>
                  <a:lnTo>
                    <a:pt x="356" y="448"/>
                  </a:lnTo>
                  <a:lnTo>
                    <a:pt x="356" y="448"/>
                  </a:lnTo>
                  <a:lnTo>
                    <a:pt x="354" y="446"/>
                  </a:lnTo>
                  <a:lnTo>
                    <a:pt x="356" y="446"/>
                  </a:lnTo>
                  <a:lnTo>
                    <a:pt x="364" y="444"/>
                  </a:lnTo>
                  <a:lnTo>
                    <a:pt x="402" y="436"/>
                  </a:lnTo>
                  <a:lnTo>
                    <a:pt x="438" y="430"/>
                  </a:lnTo>
                  <a:lnTo>
                    <a:pt x="448" y="430"/>
                  </a:lnTo>
                  <a:lnTo>
                    <a:pt x="448" y="430"/>
                  </a:lnTo>
                  <a:lnTo>
                    <a:pt x="446" y="432"/>
                  </a:lnTo>
                  <a:lnTo>
                    <a:pt x="446" y="432"/>
                  </a:lnTo>
                  <a:lnTo>
                    <a:pt x="452" y="432"/>
                  </a:lnTo>
                  <a:lnTo>
                    <a:pt x="460" y="434"/>
                  </a:lnTo>
                  <a:lnTo>
                    <a:pt x="476" y="444"/>
                  </a:lnTo>
                  <a:lnTo>
                    <a:pt x="482" y="446"/>
                  </a:lnTo>
                  <a:lnTo>
                    <a:pt x="486" y="446"/>
                  </a:lnTo>
                  <a:lnTo>
                    <a:pt x="488" y="444"/>
                  </a:lnTo>
                  <a:lnTo>
                    <a:pt x="490" y="442"/>
                  </a:lnTo>
                  <a:lnTo>
                    <a:pt x="492" y="438"/>
                  </a:lnTo>
                  <a:lnTo>
                    <a:pt x="492" y="424"/>
                  </a:lnTo>
                  <a:lnTo>
                    <a:pt x="492" y="42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7F91DB87-3F2D-4C5D-816D-8F77E0980E3E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099290" y="3268671"/>
              <a:ext cx="760982" cy="660190"/>
            </a:xfrm>
            <a:custGeom>
              <a:avLst/>
              <a:gdLst/>
              <a:ahLst/>
              <a:cxnLst>
                <a:cxn ang="0">
                  <a:pos x="602" y="402"/>
                </a:cxn>
                <a:cxn ang="0">
                  <a:pos x="570" y="388"/>
                </a:cxn>
                <a:cxn ang="0">
                  <a:pos x="576" y="362"/>
                </a:cxn>
                <a:cxn ang="0">
                  <a:pos x="558" y="328"/>
                </a:cxn>
                <a:cxn ang="0">
                  <a:pos x="516" y="306"/>
                </a:cxn>
                <a:cxn ang="0">
                  <a:pos x="488" y="282"/>
                </a:cxn>
                <a:cxn ang="0">
                  <a:pos x="488" y="282"/>
                </a:cxn>
                <a:cxn ang="0">
                  <a:pos x="488" y="276"/>
                </a:cxn>
                <a:cxn ang="0">
                  <a:pos x="488" y="260"/>
                </a:cxn>
                <a:cxn ang="0">
                  <a:pos x="490" y="240"/>
                </a:cxn>
                <a:cxn ang="0">
                  <a:pos x="492" y="228"/>
                </a:cxn>
                <a:cxn ang="0">
                  <a:pos x="498" y="214"/>
                </a:cxn>
                <a:cxn ang="0">
                  <a:pos x="498" y="214"/>
                </a:cxn>
                <a:cxn ang="0">
                  <a:pos x="500" y="210"/>
                </a:cxn>
                <a:cxn ang="0">
                  <a:pos x="500" y="204"/>
                </a:cxn>
                <a:cxn ang="0">
                  <a:pos x="498" y="202"/>
                </a:cxn>
                <a:cxn ang="0">
                  <a:pos x="496" y="198"/>
                </a:cxn>
                <a:cxn ang="0">
                  <a:pos x="490" y="196"/>
                </a:cxn>
                <a:cxn ang="0">
                  <a:pos x="482" y="194"/>
                </a:cxn>
                <a:cxn ang="0">
                  <a:pos x="464" y="198"/>
                </a:cxn>
                <a:cxn ang="0">
                  <a:pos x="454" y="200"/>
                </a:cxn>
                <a:cxn ang="0">
                  <a:pos x="442" y="156"/>
                </a:cxn>
                <a:cxn ang="0">
                  <a:pos x="386" y="104"/>
                </a:cxn>
                <a:cxn ang="0">
                  <a:pos x="386" y="104"/>
                </a:cxn>
                <a:cxn ang="0">
                  <a:pos x="384" y="92"/>
                </a:cxn>
                <a:cxn ang="0">
                  <a:pos x="374" y="62"/>
                </a:cxn>
                <a:cxn ang="0">
                  <a:pos x="374" y="62"/>
                </a:cxn>
                <a:cxn ang="0">
                  <a:pos x="372" y="54"/>
                </a:cxn>
                <a:cxn ang="0">
                  <a:pos x="370" y="46"/>
                </a:cxn>
                <a:cxn ang="0">
                  <a:pos x="372" y="36"/>
                </a:cxn>
                <a:cxn ang="0">
                  <a:pos x="374" y="28"/>
                </a:cxn>
                <a:cxn ang="0">
                  <a:pos x="376" y="26"/>
                </a:cxn>
                <a:cxn ang="0">
                  <a:pos x="376" y="26"/>
                </a:cxn>
                <a:cxn ang="0">
                  <a:pos x="380" y="20"/>
                </a:cxn>
                <a:cxn ang="0">
                  <a:pos x="348" y="4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8" y="32"/>
                </a:cxn>
                <a:cxn ang="0">
                  <a:pos x="26" y="56"/>
                </a:cxn>
                <a:cxn ang="0">
                  <a:pos x="42" y="90"/>
                </a:cxn>
                <a:cxn ang="0">
                  <a:pos x="80" y="96"/>
                </a:cxn>
                <a:cxn ang="0">
                  <a:pos x="60" y="138"/>
                </a:cxn>
                <a:cxn ang="0">
                  <a:pos x="102" y="188"/>
                </a:cxn>
                <a:cxn ang="0">
                  <a:pos x="108" y="480"/>
                </a:cxn>
                <a:cxn ang="0">
                  <a:pos x="512" y="474"/>
                </a:cxn>
                <a:cxn ang="0">
                  <a:pos x="518" y="496"/>
                </a:cxn>
                <a:cxn ang="0">
                  <a:pos x="494" y="522"/>
                </a:cxn>
                <a:cxn ang="0">
                  <a:pos x="562" y="524"/>
                </a:cxn>
                <a:cxn ang="0">
                  <a:pos x="570" y="468"/>
                </a:cxn>
                <a:cxn ang="0">
                  <a:pos x="604" y="440"/>
                </a:cxn>
                <a:cxn ang="0">
                  <a:pos x="602" y="402"/>
                </a:cxn>
              </a:cxnLst>
              <a:rect l="0" t="0" r="r" b="b"/>
              <a:pathLst>
                <a:path w="604" h="524">
                  <a:moveTo>
                    <a:pt x="602" y="402"/>
                  </a:moveTo>
                  <a:lnTo>
                    <a:pt x="570" y="388"/>
                  </a:lnTo>
                  <a:lnTo>
                    <a:pt x="576" y="362"/>
                  </a:lnTo>
                  <a:lnTo>
                    <a:pt x="558" y="328"/>
                  </a:lnTo>
                  <a:lnTo>
                    <a:pt x="516" y="306"/>
                  </a:lnTo>
                  <a:lnTo>
                    <a:pt x="488" y="282"/>
                  </a:lnTo>
                  <a:lnTo>
                    <a:pt x="488" y="282"/>
                  </a:lnTo>
                  <a:lnTo>
                    <a:pt x="488" y="276"/>
                  </a:lnTo>
                  <a:lnTo>
                    <a:pt x="488" y="260"/>
                  </a:lnTo>
                  <a:lnTo>
                    <a:pt x="490" y="240"/>
                  </a:lnTo>
                  <a:lnTo>
                    <a:pt x="492" y="228"/>
                  </a:lnTo>
                  <a:lnTo>
                    <a:pt x="498" y="214"/>
                  </a:lnTo>
                  <a:lnTo>
                    <a:pt x="498" y="214"/>
                  </a:lnTo>
                  <a:lnTo>
                    <a:pt x="500" y="210"/>
                  </a:lnTo>
                  <a:lnTo>
                    <a:pt x="500" y="204"/>
                  </a:lnTo>
                  <a:lnTo>
                    <a:pt x="498" y="202"/>
                  </a:lnTo>
                  <a:lnTo>
                    <a:pt x="496" y="198"/>
                  </a:lnTo>
                  <a:lnTo>
                    <a:pt x="490" y="196"/>
                  </a:lnTo>
                  <a:lnTo>
                    <a:pt x="482" y="194"/>
                  </a:lnTo>
                  <a:lnTo>
                    <a:pt x="464" y="198"/>
                  </a:lnTo>
                  <a:lnTo>
                    <a:pt x="454" y="200"/>
                  </a:lnTo>
                  <a:lnTo>
                    <a:pt x="442" y="156"/>
                  </a:lnTo>
                  <a:lnTo>
                    <a:pt x="386" y="104"/>
                  </a:lnTo>
                  <a:lnTo>
                    <a:pt x="386" y="104"/>
                  </a:lnTo>
                  <a:lnTo>
                    <a:pt x="384" y="92"/>
                  </a:lnTo>
                  <a:lnTo>
                    <a:pt x="374" y="62"/>
                  </a:lnTo>
                  <a:lnTo>
                    <a:pt x="374" y="62"/>
                  </a:lnTo>
                  <a:lnTo>
                    <a:pt x="372" y="54"/>
                  </a:lnTo>
                  <a:lnTo>
                    <a:pt x="370" y="46"/>
                  </a:lnTo>
                  <a:lnTo>
                    <a:pt x="372" y="36"/>
                  </a:lnTo>
                  <a:lnTo>
                    <a:pt x="374" y="28"/>
                  </a:lnTo>
                  <a:lnTo>
                    <a:pt x="376" y="26"/>
                  </a:lnTo>
                  <a:lnTo>
                    <a:pt x="376" y="26"/>
                  </a:lnTo>
                  <a:lnTo>
                    <a:pt x="380" y="20"/>
                  </a:lnTo>
                  <a:lnTo>
                    <a:pt x="34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8" y="32"/>
                  </a:lnTo>
                  <a:lnTo>
                    <a:pt x="26" y="56"/>
                  </a:lnTo>
                  <a:lnTo>
                    <a:pt x="42" y="90"/>
                  </a:lnTo>
                  <a:lnTo>
                    <a:pt x="80" y="96"/>
                  </a:lnTo>
                  <a:lnTo>
                    <a:pt x="60" y="138"/>
                  </a:lnTo>
                  <a:lnTo>
                    <a:pt x="102" y="188"/>
                  </a:lnTo>
                  <a:lnTo>
                    <a:pt x="108" y="480"/>
                  </a:lnTo>
                  <a:lnTo>
                    <a:pt x="512" y="474"/>
                  </a:lnTo>
                  <a:lnTo>
                    <a:pt x="518" y="496"/>
                  </a:lnTo>
                  <a:lnTo>
                    <a:pt x="494" y="522"/>
                  </a:lnTo>
                  <a:lnTo>
                    <a:pt x="562" y="524"/>
                  </a:lnTo>
                  <a:lnTo>
                    <a:pt x="570" y="468"/>
                  </a:lnTo>
                  <a:lnTo>
                    <a:pt x="604" y="440"/>
                  </a:lnTo>
                  <a:lnTo>
                    <a:pt x="602" y="40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6413AD58-3AA9-47B0-AEAA-A3C1929D95DA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5013616" y="2842823"/>
              <a:ext cx="692948" cy="451046"/>
            </a:xfrm>
            <a:custGeom>
              <a:avLst/>
              <a:gdLst/>
              <a:ahLst/>
              <a:cxnLst>
                <a:cxn ang="0">
                  <a:pos x="526" y="146"/>
                </a:cxn>
                <a:cxn ang="0">
                  <a:pos x="498" y="106"/>
                </a:cxn>
                <a:cxn ang="0">
                  <a:pos x="464" y="88"/>
                </a:cxn>
                <a:cxn ang="0">
                  <a:pos x="464" y="54"/>
                </a:cxn>
                <a:cxn ang="0">
                  <a:pos x="450" y="14"/>
                </a:cxn>
                <a:cxn ang="0">
                  <a:pos x="45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12" y="48"/>
                </a:cxn>
                <a:cxn ang="0">
                  <a:pos x="0" y="106"/>
                </a:cxn>
                <a:cxn ang="0">
                  <a:pos x="4" y="130"/>
                </a:cxn>
                <a:cxn ang="0">
                  <a:pos x="18" y="132"/>
                </a:cxn>
                <a:cxn ang="0">
                  <a:pos x="36" y="196"/>
                </a:cxn>
                <a:cxn ang="0">
                  <a:pos x="40" y="234"/>
                </a:cxn>
                <a:cxn ang="0">
                  <a:pos x="56" y="256"/>
                </a:cxn>
                <a:cxn ang="0">
                  <a:pos x="46" y="290"/>
                </a:cxn>
                <a:cxn ang="0">
                  <a:pos x="62" y="302"/>
                </a:cxn>
                <a:cxn ang="0">
                  <a:pos x="58" y="326"/>
                </a:cxn>
                <a:cxn ang="0">
                  <a:pos x="68" y="338"/>
                </a:cxn>
                <a:cxn ang="0">
                  <a:pos x="416" y="342"/>
                </a:cxn>
                <a:cxn ang="0">
                  <a:pos x="448" y="358"/>
                </a:cxn>
                <a:cxn ang="0">
                  <a:pos x="448" y="358"/>
                </a:cxn>
                <a:cxn ang="0">
                  <a:pos x="474" y="306"/>
                </a:cxn>
                <a:cxn ang="0">
                  <a:pos x="474" y="306"/>
                </a:cxn>
                <a:cxn ang="0">
                  <a:pos x="478" y="294"/>
                </a:cxn>
                <a:cxn ang="0">
                  <a:pos x="480" y="286"/>
                </a:cxn>
                <a:cxn ang="0">
                  <a:pos x="480" y="280"/>
                </a:cxn>
                <a:cxn ang="0">
                  <a:pos x="480" y="276"/>
                </a:cxn>
                <a:cxn ang="0">
                  <a:pos x="476" y="266"/>
                </a:cxn>
                <a:cxn ang="0">
                  <a:pos x="476" y="260"/>
                </a:cxn>
                <a:cxn ang="0">
                  <a:pos x="474" y="254"/>
                </a:cxn>
                <a:cxn ang="0">
                  <a:pos x="474" y="254"/>
                </a:cxn>
                <a:cxn ang="0">
                  <a:pos x="476" y="250"/>
                </a:cxn>
                <a:cxn ang="0">
                  <a:pos x="476" y="246"/>
                </a:cxn>
                <a:cxn ang="0">
                  <a:pos x="480" y="244"/>
                </a:cxn>
                <a:cxn ang="0">
                  <a:pos x="482" y="244"/>
                </a:cxn>
                <a:cxn ang="0">
                  <a:pos x="490" y="244"/>
                </a:cxn>
                <a:cxn ang="0">
                  <a:pos x="502" y="242"/>
                </a:cxn>
                <a:cxn ang="0">
                  <a:pos x="502" y="242"/>
                </a:cxn>
                <a:cxn ang="0">
                  <a:pos x="512" y="238"/>
                </a:cxn>
                <a:cxn ang="0">
                  <a:pos x="520" y="228"/>
                </a:cxn>
                <a:cxn ang="0">
                  <a:pos x="528" y="218"/>
                </a:cxn>
                <a:cxn ang="0">
                  <a:pos x="534" y="208"/>
                </a:cxn>
                <a:cxn ang="0">
                  <a:pos x="534" y="208"/>
                </a:cxn>
                <a:cxn ang="0">
                  <a:pos x="538" y="200"/>
                </a:cxn>
                <a:cxn ang="0">
                  <a:pos x="544" y="194"/>
                </a:cxn>
                <a:cxn ang="0">
                  <a:pos x="550" y="192"/>
                </a:cxn>
                <a:cxn ang="0">
                  <a:pos x="550" y="154"/>
                </a:cxn>
                <a:cxn ang="0">
                  <a:pos x="526" y="146"/>
                </a:cxn>
              </a:cxnLst>
              <a:rect l="0" t="0" r="r" b="b"/>
              <a:pathLst>
                <a:path w="550" h="358">
                  <a:moveTo>
                    <a:pt x="526" y="146"/>
                  </a:moveTo>
                  <a:lnTo>
                    <a:pt x="498" y="106"/>
                  </a:lnTo>
                  <a:lnTo>
                    <a:pt x="464" y="88"/>
                  </a:lnTo>
                  <a:lnTo>
                    <a:pt x="464" y="54"/>
                  </a:lnTo>
                  <a:lnTo>
                    <a:pt x="450" y="14"/>
                  </a:lnTo>
                  <a:lnTo>
                    <a:pt x="45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12" y="48"/>
                  </a:lnTo>
                  <a:lnTo>
                    <a:pt x="0" y="106"/>
                  </a:lnTo>
                  <a:lnTo>
                    <a:pt x="4" y="130"/>
                  </a:lnTo>
                  <a:lnTo>
                    <a:pt x="18" y="132"/>
                  </a:lnTo>
                  <a:lnTo>
                    <a:pt x="36" y="196"/>
                  </a:lnTo>
                  <a:lnTo>
                    <a:pt x="40" y="234"/>
                  </a:lnTo>
                  <a:lnTo>
                    <a:pt x="56" y="256"/>
                  </a:lnTo>
                  <a:lnTo>
                    <a:pt x="46" y="290"/>
                  </a:lnTo>
                  <a:lnTo>
                    <a:pt x="62" y="302"/>
                  </a:lnTo>
                  <a:lnTo>
                    <a:pt x="58" y="326"/>
                  </a:lnTo>
                  <a:lnTo>
                    <a:pt x="68" y="338"/>
                  </a:lnTo>
                  <a:lnTo>
                    <a:pt x="416" y="342"/>
                  </a:lnTo>
                  <a:lnTo>
                    <a:pt x="448" y="358"/>
                  </a:lnTo>
                  <a:lnTo>
                    <a:pt x="448" y="358"/>
                  </a:lnTo>
                  <a:lnTo>
                    <a:pt x="474" y="306"/>
                  </a:lnTo>
                  <a:lnTo>
                    <a:pt x="474" y="306"/>
                  </a:lnTo>
                  <a:lnTo>
                    <a:pt x="478" y="294"/>
                  </a:lnTo>
                  <a:lnTo>
                    <a:pt x="480" y="286"/>
                  </a:lnTo>
                  <a:lnTo>
                    <a:pt x="480" y="280"/>
                  </a:lnTo>
                  <a:lnTo>
                    <a:pt x="480" y="276"/>
                  </a:lnTo>
                  <a:lnTo>
                    <a:pt x="476" y="266"/>
                  </a:lnTo>
                  <a:lnTo>
                    <a:pt x="476" y="260"/>
                  </a:lnTo>
                  <a:lnTo>
                    <a:pt x="474" y="254"/>
                  </a:lnTo>
                  <a:lnTo>
                    <a:pt x="474" y="254"/>
                  </a:lnTo>
                  <a:lnTo>
                    <a:pt x="476" y="250"/>
                  </a:lnTo>
                  <a:lnTo>
                    <a:pt x="476" y="246"/>
                  </a:lnTo>
                  <a:lnTo>
                    <a:pt x="480" y="244"/>
                  </a:lnTo>
                  <a:lnTo>
                    <a:pt x="482" y="244"/>
                  </a:lnTo>
                  <a:lnTo>
                    <a:pt x="490" y="244"/>
                  </a:lnTo>
                  <a:lnTo>
                    <a:pt x="502" y="242"/>
                  </a:lnTo>
                  <a:lnTo>
                    <a:pt x="502" y="242"/>
                  </a:lnTo>
                  <a:lnTo>
                    <a:pt x="512" y="238"/>
                  </a:lnTo>
                  <a:lnTo>
                    <a:pt x="520" y="228"/>
                  </a:lnTo>
                  <a:lnTo>
                    <a:pt x="528" y="218"/>
                  </a:lnTo>
                  <a:lnTo>
                    <a:pt x="534" y="208"/>
                  </a:lnTo>
                  <a:lnTo>
                    <a:pt x="534" y="208"/>
                  </a:lnTo>
                  <a:lnTo>
                    <a:pt x="538" y="200"/>
                  </a:lnTo>
                  <a:lnTo>
                    <a:pt x="544" y="194"/>
                  </a:lnTo>
                  <a:lnTo>
                    <a:pt x="550" y="192"/>
                  </a:lnTo>
                  <a:lnTo>
                    <a:pt x="550" y="154"/>
                  </a:lnTo>
                  <a:lnTo>
                    <a:pt x="526" y="14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B9B1E72F-A2E7-414F-B96F-D8D7FE953E51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4973298" y="1988608"/>
              <a:ext cx="713106" cy="856735"/>
            </a:xfrm>
            <a:custGeom>
              <a:avLst/>
              <a:gdLst/>
              <a:ahLst/>
              <a:cxnLst>
                <a:cxn ang="0">
                  <a:pos x="434" y="606"/>
                </a:cxn>
                <a:cxn ang="0">
                  <a:pos x="390" y="568"/>
                </a:cxn>
                <a:cxn ang="0">
                  <a:pos x="350" y="494"/>
                </a:cxn>
                <a:cxn ang="0">
                  <a:pos x="336" y="428"/>
                </a:cxn>
                <a:cxn ang="0">
                  <a:pos x="384" y="314"/>
                </a:cxn>
                <a:cxn ang="0">
                  <a:pos x="386" y="314"/>
                </a:cxn>
                <a:cxn ang="0">
                  <a:pos x="382" y="306"/>
                </a:cxn>
                <a:cxn ang="0">
                  <a:pos x="384" y="302"/>
                </a:cxn>
                <a:cxn ang="0">
                  <a:pos x="428" y="274"/>
                </a:cxn>
                <a:cxn ang="0">
                  <a:pos x="486" y="232"/>
                </a:cxn>
                <a:cxn ang="0">
                  <a:pos x="502" y="216"/>
                </a:cxn>
                <a:cxn ang="0">
                  <a:pos x="566" y="146"/>
                </a:cxn>
                <a:cxn ang="0">
                  <a:pos x="558" y="142"/>
                </a:cxn>
                <a:cxn ang="0">
                  <a:pos x="534" y="132"/>
                </a:cxn>
                <a:cxn ang="0">
                  <a:pos x="494" y="128"/>
                </a:cxn>
                <a:cxn ang="0">
                  <a:pos x="434" y="126"/>
                </a:cxn>
                <a:cxn ang="0">
                  <a:pos x="416" y="122"/>
                </a:cxn>
                <a:cxn ang="0">
                  <a:pos x="394" y="112"/>
                </a:cxn>
                <a:cxn ang="0">
                  <a:pos x="348" y="88"/>
                </a:cxn>
                <a:cxn ang="0">
                  <a:pos x="322" y="82"/>
                </a:cxn>
                <a:cxn ang="0">
                  <a:pos x="306" y="82"/>
                </a:cxn>
                <a:cxn ang="0">
                  <a:pos x="278" y="84"/>
                </a:cxn>
                <a:cxn ang="0">
                  <a:pos x="262" y="80"/>
                </a:cxn>
                <a:cxn ang="0">
                  <a:pos x="212" y="68"/>
                </a:cxn>
                <a:cxn ang="0">
                  <a:pos x="202" y="64"/>
                </a:cxn>
                <a:cxn ang="0">
                  <a:pos x="152" y="0"/>
                </a:cxn>
                <a:cxn ang="0">
                  <a:pos x="148" y="48"/>
                </a:cxn>
                <a:cxn ang="0">
                  <a:pos x="0" y="44"/>
                </a:cxn>
                <a:cxn ang="0">
                  <a:pos x="0" y="100"/>
                </a:cxn>
                <a:cxn ang="0">
                  <a:pos x="10" y="126"/>
                </a:cxn>
                <a:cxn ang="0">
                  <a:pos x="26" y="298"/>
                </a:cxn>
                <a:cxn ang="0">
                  <a:pos x="24" y="322"/>
                </a:cxn>
                <a:cxn ang="0">
                  <a:pos x="28" y="344"/>
                </a:cxn>
                <a:cxn ang="0">
                  <a:pos x="32" y="360"/>
                </a:cxn>
                <a:cxn ang="0">
                  <a:pos x="38" y="404"/>
                </a:cxn>
                <a:cxn ang="0">
                  <a:pos x="26" y="418"/>
                </a:cxn>
                <a:cxn ang="0">
                  <a:pos x="16" y="436"/>
                </a:cxn>
                <a:cxn ang="0">
                  <a:pos x="16" y="442"/>
                </a:cxn>
                <a:cxn ang="0">
                  <a:pos x="24" y="454"/>
                </a:cxn>
                <a:cxn ang="0">
                  <a:pos x="44" y="472"/>
                </a:cxn>
                <a:cxn ang="0">
                  <a:pos x="54" y="488"/>
                </a:cxn>
                <a:cxn ang="0">
                  <a:pos x="56" y="498"/>
                </a:cxn>
                <a:cxn ang="0">
                  <a:pos x="48" y="678"/>
                </a:cxn>
                <a:cxn ang="0">
                  <a:pos x="482" y="678"/>
                </a:cxn>
              </a:cxnLst>
              <a:rect l="0" t="0" r="r" b="b"/>
              <a:pathLst>
                <a:path w="566" h="680">
                  <a:moveTo>
                    <a:pt x="482" y="638"/>
                  </a:moveTo>
                  <a:lnTo>
                    <a:pt x="434" y="606"/>
                  </a:lnTo>
                  <a:lnTo>
                    <a:pt x="420" y="584"/>
                  </a:lnTo>
                  <a:lnTo>
                    <a:pt x="390" y="568"/>
                  </a:lnTo>
                  <a:lnTo>
                    <a:pt x="348" y="538"/>
                  </a:lnTo>
                  <a:lnTo>
                    <a:pt x="350" y="494"/>
                  </a:lnTo>
                  <a:lnTo>
                    <a:pt x="358" y="454"/>
                  </a:lnTo>
                  <a:lnTo>
                    <a:pt x="336" y="428"/>
                  </a:lnTo>
                  <a:lnTo>
                    <a:pt x="382" y="380"/>
                  </a:lnTo>
                  <a:lnTo>
                    <a:pt x="384" y="314"/>
                  </a:lnTo>
                  <a:lnTo>
                    <a:pt x="386" y="314"/>
                  </a:lnTo>
                  <a:lnTo>
                    <a:pt x="386" y="314"/>
                  </a:lnTo>
                  <a:lnTo>
                    <a:pt x="384" y="310"/>
                  </a:lnTo>
                  <a:lnTo>
                    <a:pt x="382" y="306"/>
                  </a:lnTo>
                  <a:lnTo>
                    <a:pt x="384" y="302"/>
                  </a:lnTo>
                  <a:lnTo>
                    <a:pt x="384" y="302"/>
                  </a:lnTo>
                  <a:lnTo>
                    <a:pt x="396" y="294"/>
                  </a:lnTo>
                  <a:lnTo>
                    <a:pt x="428" y="274"/>
                  </a:lnTo>
                  <a:lnTo>
                    <a:pt x="466" y="246"/>
                  </a:lnTo>
                  <a:lnTo>
                    <a:pt x="486" y="232"/>
                  </a:lnTo>
                  <a:lnTo>
                    <a:pt x="502" y="216"/>
                  </a:lnTo>
                  <a:lnTo>
                    <a:pt x="502" y="216"/>
                  </a:lnTo>
                  <a:lnTo>
                    <a:pt x="548" y="164"/>
                  </a:lnTo>
                  <a:lnTo>
                    <a:pt x="566" y="146"/>
                  </a:lnTo>
                  <a:lnTo>
                    <a:pt x="566" y="146"/>
                  </a:lnTo>
                  <a:lnTo>
                    <a:pt x="558" y="142"/>
                  </a:lnTo>
                  <a:lnTo>
                    <a:pt x="550" y="138"/>
                  </a:lnTo>
                  <a:lnTo>
                    <a:pt x="534" y="132"/>
                  </a:lnTo>
                  <a:lnTo>
                    <a:pt x="514" y="130"/>
                  </a:lnTo>
                  <a:lnTo>
                    <a:pt x="494" y="128"/>
                  </a:lnTo>
                  <a:lnTo>
                    <a:pt x="454" y="128"/>
                  </a:lnTo>
                  <a:lnTo>
                    <a:pt x="434" y="126"/>
                  </a:lnTo>
                  <a:lnTo>
                    <a:pt x="416" y="122"/>
                  </a:lnTo>
                  <a:lnTo>
                    <a:pt x="416" y="122"/>
                  </a:lnTo>
                  <a:lnTo>
                    <a:pt x="404" y="118"/>
                  </a:lnTo>
                  <a:lnTo>
                    <a:pt x="394" y="112"/>
                  </a:lnTo>
                  <a:lnTo>
                    <a:pt x="370" y="100"/>
                  </a:lnTo>
                  <a:lnTo>
                    <a:pt x="348" y="88"/>
                  </a:lnTo>
                  <a:lnTo>
                    <a:pt x="336" y="84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06" y="82"/>
                  </a:lnTo>
                  <a:lnTo>
                    <a:pt x="292" y="84"/>
                  </a:lnTo>
                  <a:lnTo>
                    <a:pt x="278" y="84"/>
                  </a:lnTo>
                  <a:lnTo>
                    <a:pt x="262" y="80"/>
                  </a:lnTo>
                  <a:lnTo>
                    <a:pt x="262" y="80"/>
                  </a:lnTo>
                  <a:lnTo>
                    <a:pt x="230" y="74"/>
                  </a:lnTo>
                  <a:lnTo>
                    <a:pt x="212" y="68"/>
                  </a:lnTo>
                  <a:lnTo>
                    <a:pt x="202" y="64"/>
                  </a:lnTo>
                  <a:lnTo>
                    <a:pt x="202" y="64"/>
                  </a:lnTo>
                  <a:lnTo>
                    <a:pt x="174" y="0"/>
                  </a:lnTo>
                  <a:lnTo>
                    <a:pt x="152" y="0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20" y="48"/>
                  </a:lnTo>
                  <a:lnTo>
                    <a:pt x="0" y="44"/>
                  </a:lnTo>
                  <a:lnTo>
                    <a:pt x="6" y="76"/>
                  </a:lnTo>
                  <a:lnTo>
                    <a:pt x="0" y="100"/>
                  </a:lnTo>
                  <a:lnTo>
                    <a:pt x="10" y="126"/>
                  </a:lnTo>
                  <a:lnTo>
                    <a:pt x="10" y="126"/>
                  </a:lnTo>
                  <a:lnTo>
                    <a:pt x="18" y="206"/>
                  </a:lnTo>
                  <a:lnTo>
                    <a:pt x="26" y="298"/>
                  </a:lnTo>
                  <a:lnTo>
                    <a:pt x="26" y="298"/>
                  </a:lnTo>
                  <a:lnTo>
                    <a:pt x="24" y="322"/>
                  </a:lnTo>
                  <a:lnTo>
                    <a:pt x="26" y="332"/>
                  </a:lnTo>
                  <a:lnTo>
                    <a:pt x="28" y="344"/>
                  </a:lnTo>
                  <a:lnTo>
                    <a:pt x="28" y="344"/>
                  </a:lnTo>
                  <a:lnTo>
                    <a:pt x="32" y="360"/>
                  </a:lnTo>
                  <a:lnTo>
                    <a:pt x="36" y="380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6" y="418"/>
                  </a:lnTo>
                  <a:lnTo>
                    <a:pt x="18" y="430"/>
                  </a:lnTo>
                  <a:lnTo>
                    <a:pt x="16" y="436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20" y="448"/>
                  </a:lnTo>
                  <a:lnTo>
                    <a:pt x="24" y="454"/>
                  </a:lnTo>
                  <a:lnTo>
                    <a:pt x="38" y="466"/>
                  </a:lnTo>
                  <a:lnTo>
                    <a:pt x="44" y="472"/>
                  </a:lnTo>
                  <a:lnTo>
                    <a:pt x="50" y="480"/>
                  </a:lnTo>
                  <a:lnTo>
                    <a:pt x="54" y="488"/>
                  </a:lnTo>
                  <a:lnTo>
                    <a:pt x="56" y="498"/>
                  </a:lnTo>
                  <a:lnTo>
                    <a:pt x="56" y="498"/>
                  </a:lnTo>
                  <a:lnTo>
                    <a:pt x="52" y="598"/>
                  </a:lnTo>
                  <a:lnTo>
                    <a:pt x="48" y="678"/>
                  </a:lnTo>
                  <a:lnTo>
                    <a:pt x="40" y="680"/>
                  </a:lnTo>
                  <a:lnTo>
                    <a:pt x="482" y="678"/>
                  </a:lnTo>
                  <a:lnTo>
                    <a:pt x="482" y="63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0125AC8B-FCEB-4D03-99D2-2E494606F5AE}"/>
                </a:ext>
              </a:extLst>
            </p:cNvPr>
            <p:cNvGrpSpPr/>
            <p:nvPr/>
          </p:nvGrpSpPr>
          <p:grpSpPr>
            <a:xfrm>
              <a:off x="1982501" y="4932487"/>
              <a:ext cx="1015484" cy="740824"/>
              <a:chOff x="4313108" y="5619653"/>
              <a:chExt cx="1015484" cy="740824"/>
            </a:xfrm>
            <a:grpFill/>
            <a:effectLst/>
          </p:grpSpPr>
          <p:sp>
            <p:nvSpPr>
              <p:cNvPr id="105" name="Freeform 47">
                <a:extLst>
                  <a:ext uri="{FF2B5EF4-FFF2-40B4-BE49-F238E27FC236}">
                    <a16:creationId xmlns:a16="http://schemas.microsoft.com/office/drawing/2014/main" id="{6A26826D-9A7E-4A34-A27D-7005DDD7FA23}"/>
                  </a:ext>
                </a:extLst>
              </p:cNvPr>
              <p:cNvSpPr>
                <a:spLocks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5096770" y="6058100"/>
                <a:ext cx="231822" cy="302377"/>
              </a:xfrm>
              <a:custGeom>
                <a:avLst/>
                <a:gdLst/>
                <a:ahLst/>
                <a:cxnLst>
                  <a:cxn ang="0">
                    <a:pos x="182" y="132"/>
                  </a:cxn>
                  <a:cxn ang="0">
                    <a:pos x="168" y="120"/>
                  </a:cxn>
                  <a:cxn ang="0">
                    <a:pos x="158" y="112"/>
                  </a:cxn>
                  <a:cxn ang="0">
                    <a:pos x="156" y="106"/>
                  </a:cxn>
                  <a:cxn ang="0">
                    <a:pos x="150" y="94"/>
                  </a:cxn>
                  <a:cxn ang="0">
                    <a:pos x="144" y="96"/>
                  </a:cxn>
                  <a:cxn ang="0">
                    <a:pos x="140" y="96"/>
                  </a:cxn>
                  <a:cxn ang="0">
                    <a:pos x="140" y="92"/>
                  </a:cxn>
                  <a:cxn ang="0">
                    <a:pos x="140" y="82"/>
                  </a:cxn>
                  <a:cxn ang="0">
                    <a:pos x="140" y="72"/>
                  </a:cxn>
                  <a:cxn ang="0">
                    <a:pos x="138" y="68"/>
                  </a:cxn>
                  <a:cxn ang="0">
                    <a:pos x="116" y="46"/>
                  </a:cxn>
                  <a:cxn ang="0">
                    <a:pos x="104" y="40"/>
                  </a:cxn>
                  <a:cxn ang="0">
                    <a:pos x="72" y="30"/>
                  </a:cxn>
                  <a:cxn ang="0">
                    <a:pos x="64" y="24"/>
                  </a:cxn>
                  <a:cxn ang="0">
                    <a:pos x="54" y="14"/>
                  </a:cxn>
                  <a:cxn ang="0">
                    <a:pos x="34" y="0"/>
                  </a:cxn>
                  <a:cxn ang="0">
                    <a:pos x="22" y="4"/>
                  </a:cxn>
                  <a:cxn ang="0">
                    <a:pos x="20" y="10"/>
                  </a:cxn>
                  <a:cxn ang="0">
                    <a:pos x="22" y="24"/>
                  </a:cxn>
                  <a:cxn ang="0">
                    <a:pos x="26" y="56"/>
                  </a:cxn>
                  <a:cxn ang="0">
                    <a:pos x="22" y="70"/>
                  </a:cxn>
                  <a:cxn ang="0">
                    <a:pos x="14" y="72"/>
                  </a:cxn>
                  <a:cxn ang="0">
                    <a:pos x="8" y="72"/>
                  </a:cxn>
                  <a:cxn ang="0">
                    <a:pos x="2" y="78"/>
                  </a:cxn>
                  <a:cxn ang="0">
                    <a:pos x="0" y="94"/>
                  </a:cxn>
                  <a:cxn ang="0">
                    <a:pos x="10" y="132"/>
                  </a:cxn>
                  <a:cxn ang="0">
                    <a:pos x="18" y="150"/>
                  </a:cxn>
                  <a:cxn ang="0">
                    <a:pos x="20" y="164"/>
                  </a:cxn>
                  <a:cxn ang="0">
                    <a:pos x="16" y="196"/>
                  </a:cxn>
                  <a:cxn ang="0">
                    <a:pos x="18" y="208"/>
                  </a:cxn>
                  <a:cxn ang="0">
                    <a:pos x="24" y="216"/>
                  </a:cxn>
                  <a:cxn ang="0">
                    <a:pos x="44" y="232"/>
                  </a:cxn>
                  <a:cxn ang="0">
                    <a:pos x="52" y="240"/>
                  </a:cxn>
                  <a:cxn ang="0">
                    <a:pos x="58" y="228"/>
                  </a:cxn>
                  <a:cxn ang="0">
                    <a:pos x="98" y="188"/>
                  </a:cxn>
                  <a:cxn ang="0">
                    <a:pos x="112" y="176"/>
                  </a:cxn>
                  <a:cxn ang="0">
                    <a:pos x="128" y="172"/>
                  </a:cxn>
                  <a:cxn ang="0">
                    <a:pos x="168" y="154"/>
                  </a:cxn>
                  <a:cxn ang="0">
                    <a:pos x="182" y="144"/>
                  </a:cxn>
                  <a:cxn ang="0">
                    <a:pos x="184" y="136"/>
                  </a:cxn>
                  <a:cxn ang="0">
                    <a:pos x="182" y="132"/>
                  </a:cxn>
                  <a:cxn ang="0">
                    <a:pos x="182" y="132"/>
                  </a:cxn>
                </a:cxnLst>
                <a:rect l="0" t="0" r="r" b="b"/>
                <a:pathLst>
                  <a:path w="184" h="240">
                    <a:moveTo>
                      <a:pt x="182" y="132"/>
                    </a:moveTo>
                    <a:lnTo>
                      <a:pt x="182" y="132"/>
                    </a:lnTo>
                    <a:lnTo>
                      <a:pt x="176" y="124"/>
                    </a:lnTo>
                    <a:lnTo>
                      <a:pt x="168" y="120"/>
                    </a:lnTo>
                    <a:lnTo>
                      <a:pt x="160" y="114"/>
                    </a:lnTo>
                    <a:lnTo>
                      <a:pt x="158" y="112"/>
                    </a:lnTo>
                    <a:lnTo>
                      <a:pt x="156" y="106"/>
                    </a:lnTo>
                    <a:lnTo>
                      <a:pt x="156" y="106"/>
                    </a:lnTo>
                    <a:lnTo>
                      <a:pt x="152" y="96"/>
                    </a:lnTo>
                    <a:lnTo>
                      <a:pt x="150" y="94"/>
                    </a:lnTo>
                    <a:lnTo>
                      <a:pt x="148" y="94"/>
                    </a:lnTo>
                    <a:lnTo>
                      <a:pt x="144" y="96"/>
                    </a:lnTo>
                    <a:lnTo>
                      <a:pt x="142" y="96"/>
                    </a:lnTo>
                    <a:lnTo>
                      <a:pt x="140" y="96"/>
                    </a:lnTo>
                    <a:lnTo>
                      <a:pt x="140" y="96"/>
                    </a:lnTo>
                    <a:lnTo>
                      <a:pt x="140" y="92"/>
                    </a:lnTo>
                    <a:lnTo>
                      <a:pt x="138" y="90"/>
                    </a:lnTo>
                    <a:lnTo>
                      <a:pt x="140" y="82"/>
                    </a:lnTo>
                    <a:lnTo>
                      <a:pt x="140" y="74"/>
                    </a:lnTo>
                    <a:lnTo>
                      <a:pt x="140" y="72"/>
                    </a:lnTo>
                    <a:lnTo>
                      <a:pt x="138" y="68"/>
                    </a:lnTo>
                    <a:lnTo>
                      <a:pt x="138" y="68"/>
                    </a:lnTo>
                    <a:lnTo>
                      <a:pt x="116" y="46"/>
                    </a:lnTo>
                    <a:lnTo>
                      <a:pt x="116" y="46"/>
                    </a:lnTo>
                    <a:lnTo>
                      <a:pt x="110" y="44"/>
                    </a:lnTo>
                    <a:lnTo>
                      <a:pt x="104" y="40"/>
                    </a:lnTo>
                    <a:lnTo>
                      <a:pt x="88" y="34"/>
                    </a:lnTo>
                    <a:lnTo>
                      <a:pt x="72" y="30"/>
                    </a:lnTo>
                    <a:lnTo>
                      <a:pt x="66" y="2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4" y="14"/>
                    </a:lnTo>
                    <a:lnTo>
                      <a:pt x="40" y="4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22" y="4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16"/>
                    </a:lnTo>
                    <a:lnTo>
                      <a:pt x="22" y="24"/>
                    </a:lnTo>
                    <a:lnTo>
                      <a:pt x="26" y="46"/>
                    </a:lnTo>
                    <a:lnTo>
                      <a:pt x="26" y="56"/>
                    </a:lnTo>
                    <a:lnTo>
                      <a:pt x="26" y="64"/>
                    </a:lnTo>
                    <a:lnTo>
                      <a:pt x="22" y="70"/>
                    </a:lnTo>
                    <a:lnTo>
                      <a:pt x="18" y="72"/>
                    </a:lnTo>
                    <a:lnTo>
                      <a:pt x="14" y="72"/>
                    </a:lnTo>
                    <a:lnTo>
                      <a:pt x="14" y="72"/>
                    </a:lnTo>
                    <a:lnTo>
                      <a:pt x="8" y="72"/>
                    </a:lnTo>
                    <a:lnTo>
                      <a:pt x="4" y="74"/>
                    </a:lnTo>
                    <a:lnTo>
                      <a:pt x="2" y="78"/>
                    </a:lnTo>
                    <a:lnTo>
                      <a:pt x="0" y="82"/>
                    </a:lnTo>
                    <a:lnTo>
                      <a:pt x="0" y="94"/>
                    </a:lnTo>
                    <a:lnTo>
                      <a:pt x="2" y="106"/>
                    </a:lnTo>
                    <a:lnTo>
                      <a:pt x="10" y="132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0" y="156"/>
                    </a:lnTo>
                    <a:lnTo>
                      <a:pt x="20" y="164"/>
                    </a:lnTo>
                    <a:lnTo>
                      <a:pt x="18" y="180"/>
                    </a:lnTo>
                    <a:lnTo>
                      <a:pt x="16" y="196"/>
                    </a:lnTo>
                    <a:lnTo>
                      <a:pt x="16" y="202"/>
                    </a:lnTo>
                    <a:lnTo>
                      <a:pt x="18" y="208"/>
                    </a:lnTo>
                    <a:lnTo>
                      <a:pt x="18" y="208"/>
                    </a:lnTo>
                    <a:lnTo>
                      <a:pt x="24" y="216"/>
                    </a:lnTo>
                    <a:lnTo>
                      <a:pt x="34" y="224"/>
                    </a:lnTo>
                    <a:lnTo>
                      <a:pt x="44" y="232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4" y="236"/>
                    </a:lnTo>
                    <a:lnTo>
                      <a:pt x="58" y="228"/>
                    </a:lnTo>
                    <a:lnTo>
                      <a:pt x="76" y="208"/>
                    </a:lnTo>
                    <a:lnTo>
                      <a:pt x="98" y="188"/>
                    </a:lnTo>
                    <a:lnTo>
                      <a:pt x="106" y="180"/>
                    </a:lnTo>
                    <a:lnTo>
                      <a:pt x="112" y="176"/>
                    </a:lnTo>
                    <a:lnTo>
                      <a:pt x="112" y="176"/>
                    </a:lnTo>
                    <a:lnTo>
                      <a:pt x="128" y="172"/>
                    </a:lnTo>
                    <a:lnTo>
                      <a:pt x="156" y="160"/>
                    </a:lnTo>
                    <a:lnTo>
                      <a:pt x="168" y="154"/>
                    </a:lnTo>
                    <a:lnTo>
                      <a:pt x="178" y="146"/>
                    </a:lnTo>
                    <a:lnTo>
                      <a:pt x="182" y="144"/>
                    </a:lnTo>
                    <a:lnTo>
                      <a:pt x="184" y="140"/>
                    </a:lnTo>
                    <a:lnTo>
                      <a:pt x="184" y="136"/>
                    </a:lnTo>
                    <a:lnTo>
                      <a:pt x="182" y="132"/>
                    </a:lnTo>
                    <a:lnTo>
                      <a:pt x="182" y="132"/>
                    </a:lnTo>
                    <a:lnTo>
                      <a:pt x="182" y="132"/>
                    </a:lnTo>
                    <a:lnTo>
                      <a:pt x="182" y="132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06" name="Freeform 48">
                <a:extLst>
                  <a:ext uri="{FF2B5EF4-FFF2-40B4-BE49-F238E27FC236}">
                    <a16:creationId xmlns:a16="http://schemas.microsoft.com/office/drawing/2014/main" id="{B34F701D-9265-4510-8D09-B34D42B4498A}"/>
                  </a:ext>
                </a:extLst>
              </p:cNvPr>
              <p:cNvSpPr>
                <a:spLocks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859907" y="5843916"/>
                <a:ext cx="110872" cy="40317"/>
              </a:xfrm>
              <a:custGeom>
                <a:avLst/>
                <a:gdLst/>
                <a:ahLst/>
                <a:cxnLst>
                  <a:cxn ang="0">
                    <a:pos x="88" y="10"/>
                  </a:cxn>
                  <a:cxn ang="0">
                    <a:pos x="88" y="10"/>
                  </a:cxn>
                  <a:cxn ang="0">
                    <a:pos x="88" y="10"/>
                  </a:cxn>
                  <a:cxn ang="0">
                    <a:pos x="88" y="10"/>
                  </a:cxn>
                  <a:cxn ang="0">
                    <a:pos x="72" y="6"/>
                  </a:cxn>
                  <a:cxn ang="0">
                    <a:pos x="56" y="2"/>
                  </a:cxn>
                  <a:cxn ang="0">
                    <a:pos x="56" y="2"/>
                  </a:cxn>
                  <a:cxn ang="0">
                    <a:pos x="40" y="2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6" y="22"/>
                  </a:cxn>
                  <a:cxn ang="0">
                    <a:pos x="14" y="24"/>
                  </a:cxn>
                  <a:cxn ang="0">
                    <a:pos x="22" y="22"/>
                  </a:cxn>
                  <a:cxn ang="0">
                    <a:pos x="30" y="20"/>
                  </a:cxn>
                  <a:cxn ang="0">
                    <a:pos x="30" y="20"/>
                  </a:cxn>
                  <a:cxn ang="0">
                    <a:pos x="34" y="20"/>
                  </a:cxn>
                  <a:cxn ang="0">
                    <a:pos x="38" y="22"/>
                  </a:cxn>
                  <a:cxn ang="0">
                    <a:pos x="46" y="26"/>
                  </a:cxn>
                  <a:cxn ang="0">
                    <a:pos x="56" y="32"/>
                  </a:cxn>
                  <a:cxn ang="0">
                    <a:pos x="60" y="32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78" y="22"/>
                  </a:cxn>
                  <a:cxn ang="0">
                    <a:pos x="86" y="14"/>
                  </a:cxn>
                  <a:cxn ang="0">
                    <a:pos x="88" y="12"/>
                  </a:cxn>
                  <a:cxn ang="0">
                    <a:pos x="88" y="10"/>
                  </a:cxn>
                  <a:cxn ang="0">
                    <a:pos x="88" y="10"/>
                  </a:cxn>
                </a:cxnLst>
                <a:rect l="0" t="0" r="r" b="b"/>
                <a:pathLst>
                  <a:path w="88" h="32">
                    <a:moveTo>
                      <a:pt x="88" y="10"/>
                    </a:moveTo>
                    <a:lnTo>
                      <a:pt x="88" y="10"/>
                    </a:lnTo>
                    <a:lnTo>
                      <a:pt x="88" y="10"/>
                    </a:lnTo>
                    <a:lnTo>
                      <a:pt x="88" y="10"/>
                    </a:lnTo>
                    <a:lnTo>
                      <a:pt x="72" y="6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4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4" y="24"/>
                    </a:lnTo>
                    <a:lnTo>
                      <a:pt x="2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4" y="20"/>
                    </a:lnTo>
                    <a:lnTo>
                      <a:pt x="38" y="22"/>
                    </a:lnTo>
                    <a:lnTo>
                      <a:pt x="46" y="26"/>
                    </a:lnTo>
                    <a:lnTo>
                      <a:pt x="56" y="32"/>
                    </a:lnTo>
                    <a:lnTo>
                      <a:pt x="60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78" y="22"/>
                    </a:lnTo>
                    <a:lnTo>
                      <a:pt x="86" y="14"/>
                    </a:lnTo>
                    <a:lnTo>
                      <a:pt x="88" y="12"/>
                    </a:lnTo>
                    <a:lnTo>
                      <a:pt x="88" y="10"/>
                    </a:lnTo>
                    <a:lnTo>
                      <a:pt x="88" y="10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07" name="Freeform 49">
                <a:extLst>
                  <a:ext uri="{FF2B5EF4-FFF2-40B4-BE49-F238E27FC236}">
                    <a16:creationId xmlns:a16="http://schemas.microsoft.com/office/drawing/2014/main" id="{249F479F-8CF1-4C41-9F4A-042FEC8A4C48}"/>
                  </a:ext>
                </a:extLst>
              </p:cNvPr>
              <p:cNvSpPr>
                <a:spLocks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907783" y="5909431"/>
                <a:ext cx="42837" cy="45357"/>
              </a:xfrm>
              <a:custGeom>
                <a:avLst/>
                <a:gdLst/>
                <a:ahLst/>
                <a:cxnLst>
                  <a:cxn ang="0">
                    <a:pos x="34" y="16"/>
                  </a:cxn>
                  <a:cxn ang="0">
                    <a:pos x="34" y="16"/>
                  </a:cxn>
                  <a:cxn ang="0">
                    <a:pos x="28" y="8"/>
                  </a:cxn>
                  <a:cxn ang="0">
                    <a:pos x="22" y="4"/>
                  </a:cxn>
                  <a:cxn ang="0">
                    <a:pos x="1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10"/>
                  </a:cxn>
                  <a:cxn ang="0">
                    <a:pos x="6" y="18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10" y="30"/>
                  </a:cxn>
                  <a:cxn ang="0">
                    <a:pos x="14" y="34"/>
                  </a:cxn>
                  <a:cxn ang="0">
                    <a:pos x="18" y="36"/>
                  </a:cxn>
                  <a:cxn ang="0">
                    <a:pos x="24" y="34"/>
                  </a:cxn>
                  <a:cxn ang="0">
                    <a:pos x="28" y="30"/>
                  </a:cxn>
                  <a:cxn ang="0">
                    <a:pos x="32" y="26"/>
                  </a:cxn>
                  <a:cxn ang="0">
                    <a:pos x="34" y="22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4" y="16"/>
                  </a:cxn>
                </a:cxnLst>
                <a:rect l="0" t="0" r="r" b="b"/>
                <a:pathLst>
                  <a:path w="34" h="36">
                    <a:moveTo>
                      <a:pt x="34" y="16"/>
                    </a:moveTo>
                    <a:lnTo>
                      <a:pt x="34" y="16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0" y="30"/>
                    </a:lnTo>
                    <a:lnTo>
                      <a:pt x="14" y="34"/>
                    </a:lnTo>
                    <a:lnTo>
                      <a:pt x="18" y="36"/>
                    </a:lnTo>
                    <a:lnTo>
                      <a:pt x="24" y="34"/>
                    </a:lnTo>
                    <a:lnTo>
                      <a:pt x="28" y="30"/>
                    </a:lnTo>
                    <a:lnTo>
                      <a:pt x="32" y="26"/>
                    </a:lnTo>
                    <a:lnTo>
                      <a:pt x="34" y="22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4" y="16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08" name="Freeform 50">
                <a:extLst>
                  <a:ext uri="{FF2B5EF4-FFF2-40B4-BE49-F238E27FC236}">
                    <a16:creationId xmlns:a16="http://schemas.microsoft.com/office/drawing/2014/main" id="{0CA452C4-5B3E-4B34-8002-624A96D339B4}"/>
                  </a:ext>
                </a:extLst>
              </p:cNvPr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973298" y="5886753"/>
                <a:ext cx="131030" cy="103312"/>
              </a:xfrm>
              <a:custGeom>
                <a:avLst/>
                <a:gdLst/>
                <a:ahLst/>
                <a:cxnLst>
                  <a:cxn ang="0">
                    <a:pos x="96" y="66"/>
                  </a:cxn>
                  <a:cxn ang="0">
                    <a:pos x="96" y="66"/>
                  </a:cxn>
                  <a:cxn ang="0">
                    <a:pos x="100" y="60"/>
                  </a:cxn>
                  <a:cxn ang="0">
                    <a:pos x="104" y="54"/>
                  </a:cxn>
                  <a:cxn ang="0">
                    <a:pos x="104" y="48"/>
                  </a:cxn>
                  <a:cxn ang="0">
                    <a:pos x="102" y="44"/>
                  </a:cxn>
                  <a:cxn ang="0">
                    <a:pos x="100" y="40"/>
                  </a:cxn>
                  <a:cxn ang="0">
                    <a:pos x="94" y="36"/>
                  </a:cxn>
                  <a:cxn ang="0">
                    <a:pos x="82" y="30"/>
                  </a:cxn>
                  <a:cxn ang="0">
                    <a:pos x="82" y="30"/>
                  </a:cxn>
                  <a:cxn ang="0">
                    <a:pos x="76" y="26"/>
                  </a:cxn>
                  <a:cxn ang="0">
                    <a:pos x="72" y="22"/>
                  </a:cxn>
                  <a:cxn ang="0">
                    <a:pos x="68" y="18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56" y="18"/>
                  </a:cxn>
                  <a:cxn ang="0">
                    <a:pos x="48" y="20"/>
                  </a:cxn>
                  <a:cxn ang="0">
                    <a:pos x="42" y="24"/>
                  </a:cxn>
                  <a:cxn ang="0">
                    <a:pos x="34" y="24"/>
                  </a:cxn>
                  <a:cxn ang="0">
                    <a:pos x="34" y="24"/>
                  </a:cxn>
                  <a:cxn ang="0">
                    <a:pos x="30" y="22"/>
                  </a:cxn>
                  <a:cxn ang="0">
                    <a:pos x="26" y="20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6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2" y="22"/>
                  </a:cxn>
                  <a:cxn ang="0">
                    <a:pos x="4" y="30"/>
                  </a:cxn>
                  <a:cxn ang="0">
                    <a:pos x="8" y="36"/>
                  </a:cxn>
                  <a:cxn ang="0">
                    <a:pos x="14" y="40"/>
                  </a:cxn>
                  <a:cxn ang="0">
                    <a:pos x="20" y="42"/>
                  </a:cxn>
                  <a:cxn ang="0">
                    <a:pos x="20" y="42"/>
                  </a:cxn>
                  <a:cxn ang="0">
                    <a:pos x="26" y="44"/>
                  </a:cxn>
                  <a:cxn ang="0">
                    <a:pos x="30" y="50"/>
                  </a:cxn>
                  <a:cxn ang="0">
                    <a:pos x="36" y="64"/>
                  </a:cxn>
                  <a:cxn ang="0">
                    <a:pos x="42" y="78"/>
                  </a:cxn>
                  <a:cxn ang="0">
                    <a:pos x="46" y="82"/>
                  </a:cxn>
                  <a:cxn ang="0">
                    <a:pos x="50" y="80"/>
                  </a:cxn>
                  <a:cxn ang="0">
                    <a:pos x="50" y="80"/>
                  </a:cxn>
                  <a:cxn ang="0">
                    <a:pos x="54" y="78"/>
                  </a:cxn>
                  <a:cxn ang="0">
                    <a:pos x="60" y="76"/>
                  </a:cxn>
                  <a:cxn ang="0">
                    <a:pos x="74" y="74"/>
                  </a:cxn>
                  <a:cxn ang="0">
                    <a:pos x="86" y="72"/>
                  </a:cxn>
                  <a:cxn ang="0">
                    <a:pos x="92" y="70"/>
                  </a:cxn>
                  <a:cxn ang="0">
                    <a:pos x="96" y="66"/>
                  </a:cxn>
                  <a:cxn ang="0">
                    <a:pos x="96" y="66"/>
                  </a:cxn>
                  <a:cxn ang="0">
                    <a:pos x="96" y="66"/>
                  </a:cxn>
                  <a:cxn ang="0">
                    <a:pos x="96" y="66"/>
                  </a:cxn>
                </a:cxnLst>
                <a:rect l="0" t="0" r="r" b="b"/>
                <a:pathLst>
                  <a:path w="104" h="82">
                    <a:moveTo>
                      <a:pt x="96" y="66"/>
                    </a:moveTo>
                    <a:lnTo>
                      <a:pt x="96" y="66"/>
                    </a:lnTo>
                    <a:lnTo>
                      <a:pt x="100" y="60"/>
                    </a:lnTo>
                    <a:lnTo>
                      <a:pt x="104" y="54"/>
                    </a:lnTo>
                    <a:lnTo>
                      <a:pt x="104" y="48"/>
                    </a:lnTo>
                    <a:lnTo>
                      <a:pt x="102" y="44"/>
                    </a:lnTo>
                    <a:lnTo>
                      <a:pt x="100" y="40"/>
                    </a:lnTo>
                    <a:lnTo>
                      <a:pt x="94" y="36"/>
                    </a:lnTo>
                    <a:lnTo>
                      <a:pt x="82" y="30"/>
                    </a:lnTo>
                    <a:lnTo>
                      <a:pt x="82" y="30"/>
                    </a:lnTo>
                    <a:lnTo>
                      <a:pt x="76" y="26"/>
                    </a:lnTo>
                    <a:lnTo>
                      <a:pt x="72" y="22"/>
                    </a:lnTo>
                    <a:lnTo>
                      <a:pt x="68" y="1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56" y="18"/>
                    </a:lnTo>
                    <a:lnTo>
                      <a:pt x="48" y="20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6" y="20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22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4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26" y="44"/>
                    </a:lnTo>
                    <a:lnTo>
                      <a:pt x="30" y="50"/>
                    </a:lnTo>
                    <a:lnTo>
                      <a:pt x="36" y="64"/>
                    </a:lnTo>
                    <a:lnTo>
                      <a:pt x="42" y="78"/>
                    </a:lnTo>
                    <a:lnTo>
                      <a:pt x="46" y="82"/>
                    </a:lnTo>
                    <a:lnTo>
                      <a:pt x="50" y="80"/>
                    </a:lnTo>
                    <a:lnTo>
                      <a:pt x="50" y="80"/>
                    </a:lnTo>
                    <a:lnTo>
                      <a:pt x="54" y="78"/>
                    </a:lnTo>
                    <a:lnTo>
                      <a:pt x="60" y="76"/>
                    </a:lnTo>
                    <a:lnTo>
                      <a:pt x="74" y="74"/>
                    </a:lnTo>
                    <a:lnTo>
                      <a:pt x="86" y="72"/>
                    </a:lnTo>
                    <a:lnTo>
                      <a:pt x="92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09" name="Freeform 51">
                <a:extLst>
                  <a:ext uri="{FF2B5EF4-FFF2-40B4-BE49-F238E27FC236}">
                    <a16:creationId xmlns:a16="http://schemas.microsoft.com/office/drawing/2014/main" id="{3A3A784A-4B6C-4DE5-9910-78AC57C9C858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4973298" y="5982506"/>
                <a:ext cx="27718" cy="22678"/>
              </a:xfrm>
              <a:custGeom>
                <a:avLst/>
                <a:gdLst/>
                <a:ahLst/>
                <a:cxnLst>
                  <a:cxn ang="0">
                    <a:pos x="22" y="12"/>
                  </a:cxn>
                  <a:cxn ang="0">
                    <a:pos x="22" y="12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2" y="12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10" y="18"/>
                  </a:cxn>
                  <a:cxn ang="0">
                    <a:pos x="16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2" y="12"/>
                  </a:cxn>
                  <a:cxn ang="0">
                    <a:pos x="22" y="12"/>
                  </a:cxn>
                </a:cxnLst>
                <a:rect l="0" t="0" r="r" b="b"/>
                <a:pathLst>
                  <a:path w="22" h="18">
                    <a:moveTo>
                      <a:pt x="22" y="12"/>
                    </a:moveTo>
                    <a:lnTo>
                      <a:pt x="22" y="12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6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22" y="12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10" name="Freeform 52">
                <a:extLst>
                  <a:ext uri="{FF2B5EF4-FFF2-40B4-BE49-F238E27FC236}">
                    <a16:creationId xmlns:a16="http://schemas.microsoft.com/office/drawing/2014/main" id="{2AB7E218-1BE7-492A-926B-569D61E961DD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4313108" y="5672569"/>
                <a:ext cx="35277" cy="5039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0" y="2"/>
                  </a:cxn>
                  <a:cxn ang="0">
                    <a:pos x="14" y="8"/>
                  </a:cxn>
                  <a:cxn ang="0">
                    <a:pos x="6" y="16"/>
                  </a:cxn>
                  <a:cxn ang="0">
                    <a:pos x="2" y="24"/>
                  </a:cxn>
                  <a:cxn ang="0">
                    <a:pos x="0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6" y="40"/>
                  </a:cxn>
                  <a:cxn ang="0">
                    <a:pos x="6" y="40"/>
                  </a:cxn>
                  <a:cxn ang="0">
                    <a:pos x="18" y="22"/>
                  </a:cxn>
                  <a:cxn ang="0">
                    <a:pos x="26" y="10"/>
                  </a:cxn>
                  <a:cxn ang="0">
                    <a:pos x="28" y="4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4" y="8"/>
                    </a:lnTo>
                    <a:lnTo>
                      <a:pt x="6" y="16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18" y="22"/>
                    </a:lnTo>
                    <a:lnTo>
                      <a:pt x="26" y="10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11" name="Freeform 53">
                <a:extLst>
                  <a:ext uri="{FF2B5EF4-FFF2-40B4-BE49-F238E27FC236}">
                    <a16:creationId xmlns:a16="http://schemas.microsoft.com/office/drawing/2014/main" id="{6F0DFB84-914E-4442-9732-954E6B9F8819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4393742" y="5619653"/>
                <a:ext cx="95753" cy="75594"/>
              </a:xfrm>
              <a:custGeom>
                <a:avLst/>
                <a:gdLst/>
                <a:ahLst/>
                <a:cxnLst>
                  <a:cxn ang="0">
                    <a:pos x="76" y="16"/>
                  </a:cxn>
                  <a:cxn ang="0">
                    <a:pos x="76" y="16"/>
                  </a:cxn>
                  <a:cxn ang="0">
                    <a:pos x="76" y="16"/>
                  </a:cxn>
                  <a:cxn ang="0">
                    <a:pos x="76" y="16"/>
                  </a:cxn>
                  <a:cxn ang="0">
                    <a:pos x="70" y="10"/>
                  </a:cxn>
                  <a:cxn ang="0">
                    <a:pos x="64" y="4"/>
                  </a:cxn>
                  <a:cxn ang="0">
                    <a:pos x="56" y="0"/>
                  </a:cxn>
                  <a:cxn ang="0">
                    <a:pos x="52" y="0"/>
                  </a:cxn>
                  <a:cxn ang="0">
                    <a:pos x="46" y="2"/>
                  </a:cxn>
                  <a:cxn ang="0">
                    <a:pos x="46" y="2"/>
                  </a:cxn>
                  <a:cxn ang="0">
                    <a:pos x="38" y="4"/>
                  </a:cxn>
                  <a:cxn ang="0">
                    <a:pos x="20" y="12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2" y="38"/>
                  </a:cxn>
                  <a:cxn ang="0">
                    <a:pos x="2" y="38"/>
                  </a:cxn>
                  <a:cxn ang="0">
                    <a:pos x="10" y="48"/>
                  </a:cxn>
                  <a:cxn ang="0">
                    <a:pos x="20" y="56"/>
                  </a:cxn>
                  <a:cxn ang="0">
                    <a:pos x="32" y="60"/>
                  </a:cxn>
                  <a:cxn ang="0">
                    <a:pos x="44" y="60"/>
                  </a:cxn>
                  <a:cxn ang="0">
                    <a:pos x="44" y="60"/>
                  </a:cxn>
                  <a:cxn ang="0">
                    <a:pos x="54" y="58"/>
                  </a:cxn>
                  <a:cxn ang="0">
                    <a:pos x="62" y="54"/>
                  </a:cxn>
                  <a:cxn ang="0">
                    <a:pos x="62" y="54"/>
                  </a:cxn>
                  <a:cxn ang="0">
                    <a:pos x="68" y="50"/>
                  </a:cxn>
                  <a:cxn ang="0">
                    <a:pos x="70" y="44"/>
                  </a:cxn>
                  <a:cxn ang="0">
                    <a:pos x="72" y="32"/>
                  </a:cxn>
                  <a:cxn ang="0">
                    <a:pos x="72" y="32"/>
                  </a:cxn>
                  <a:cxn ang="0">
                    <a:pos x="74" y="24"/>
                  </a:cxn>
                  <a:cxn ang="0">
                    <a:pos x="76" y="18"/>
                  </a:cxn>
                  <a:cxn ang="0">
                    <a:pos x="76" y="16"/>
                  </a:cxn>
                  <a:cxn ang="0">
                    <a:pos x="76" y="16"/>
                  </a:cxn>
                </a:cxnLst>
                <a:rect l="0" t="0" r="r" b="b"/>
                <a:pathLst>
                  <a:path w="76" h="60">
                    <a:moveTo>
                      <a:pt x="76" y="16"/>
                    </a:moveTo>
                    <a:lnTo>
                      <a:pt x="76" y="16"/>
                    </a:lnTo>
                    <a:lnTo>
                      <a:pt x="76" y="16"/>
                    </a:lnTo>
                    <a:lnTo>
                      <a:pt x="76" y="16"/>
                    </a:lnTo>
                    <a:lnTo>
                      <a:pt x="70" y="10"/>
                    </a:lnTo>
                    <a:lnTo>
                      <a:pt x="64" y="4"/>
                    </a:lnTo>
                    <a:lnTo>
                      <a:pt x="56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0" y="12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10" y="48"/>
                    </a:lnTo>
                    <a:lnTo>
                      <a:pt x="20" y="56"/>
                    </a:lnTo>
                    <a:lnTo>
                      <a:pt x="32" y="60"/>
                    </a:lnTo>
                    <a:lnTo>
                      <a:pt x="44" y="60"/>
                    </a:lnTo>
                    <a:lnTo>
                      <a:pt x="44" y="60"/>
                    </a:lnTo>
                    <a:lnTo>
                      <a:pt x="54" y="58"/>
                    </a:lnTo>
                    <a:lnTo>
                      <a:pt x="62" y="54"/>
                    </a:lnTo>
                    <a:lnTo>
                      <a:pt x="62" y="54"/>
                    </a:lnTo>
                    <a:lnTo>
                      <a:pt x="68" y="50"/>
                    </a:lnTo>
                    <a:lnTo>
                      <a:pt x="70" y="44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4" y="24"/>
                    </a:lnTo>
                    <a:lnTo>
                      <a:pt x="76" y="18"/>
                    </a:lnTo>
                    <a:lnTo>
                      <a:pt x="76" y="16"/>
                    </a:lnTo>
                    <a:lnTo>
                      <a:pt x="76" y="16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12" name="Freeform 54">
                <a:extLst>
                  <a:ext uri="{FF2B5EF4-FFF2-40B4-BE49-F238E27FC236}">
                    <a16:creationId xmlns:a16="http://schemas.microsoft.com/office/drawing/2014/main" id="{4ECFD6A5-F8CC-49C1-B0B6-4BAD30FE0727}"/>
                  </a:ext>
                </a:extLst>
              </p:cNvPr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4678481" y="5738084"/>
                <a:ext cx="113391" cy="98273"/>
              </a:xfrm>
              <a:custGeom>
                <a:avLst/>
                <a:gdLst/>
                <a:ahLst/>
                <a:cxnLst>
                  <a:cxn ang="0">
                    <a:pos x="90" y="68"/>
                  </a:cxn>
                  <a:cxn ang="0">
                    <a:pos x="90" y="68"/>
                  </a:cxn>
                  <a:cxn ang="0">
                    <a:pos x="84" y="58"/>
                  </a:cxn>
                  <a:cxn ang="0">
                    <a:pos x="84" y="52"/>
                  </a:cxn>
                  <a:cxn ang="0">
                    <a:pos x="82" y="46"/>
                  </a:cxn>
                  <a:cxn ang="0">
                    <a:pos x="76" y="44"/>
                  </a:cxn>
                  <a:cxn ang="0">
                    <a:pos x="70" y="44"/>
                  </a:cxn>
                  <a:cxn ang="0">
                    <a:pos x="66" y="42"/>
                  </a:cxn>
                  <a:cxn ang="0">
                    <a:pos x="64" y="36"/>
                  </a:cxn>
                  <a:cxn ang="0">
                    <a:pos x="58" y="22"/>
                  </a:cxn>
                  <a:cxn ang="0">
                    <a:pos x="54" y="10"/>
                  </a:cxn>
                  <a:cxn ang="0">
                    <a:pos x="54" y="8"/>
                  </a:cxn>
                  <a:cxn ang="0">
                    <a:pos x="48" y="0"/>
                  </a:cxn>
                  <a:cxn ang="0">
                    <a:pos x="40" y="0"/>
                  </a:cxn>
                  <a:cxn ang="0">
                    <a:pos x="36" y="4"/>
                  </a:cxn>
                  <a:cxn ang="0">
                    <a:pos x="24" y="18"/>
                  </a:cxn>
                  <a:cxn ang="0">
                    <a:pos x="20" y="20"/>
                  </a:cxn>
                  <a:cxn ang="0">
                    <a:pos x="4" y="20"/>
                  </a:cxn>
                  <a:cxn ang="0">
                    <a:pos x="0" y="22"/>
                  </a:cxn>
                  <a:cxn ang="0">
                    <a:pos x="2" y="34"/>
                  </a:cxn>
                  <a:cxn ang="0">
                    <a:pos x="10" y="46"/>
                  </a:cxn>
                  <a:cxn ang="0">
                    <a:pos x="24" y="64"/>
                  </a:cxn>
                  <a:cxn ang="0">
                    <a:pos x="32" y="70"/>
                  </a:cxn>
                  <a:cxn ang="0">
                    <a:pos x="38" y="72"/>
                  </a:cxn>
                  <a:cxn ang="0">
                    <a:pos x="40" y="68"/>
                  </a:cxn>
                  <a:cxn ang="0">
                    <a:pos x="42" y="64"/>
                  </a:cxn>
                  <a:cxn ang="0">
                    <a:pos x="46" y="62"/>
                  </a:cxn>
                  <a:cxn ang="0">
                    <a:pos x="52" y="64"/>
                  </a:cxn>
                  <a:cxn ang="0">
                    <a:pos x="74" y="74"/>
                  </a:cxn>
                  <a:cxn ang="0">
                    <a:pos x="86" y="78"/>
                  </a:cxn>
                  <a:cxn ang="0">
                    <a:pos x="90" y="74"/>
                  </a:cxn>
                  <a:cxn ang="0">
                    <a:pos x="90" y="68"/>
                  </a:cxn>
                </a:cxnLst>
                <a:rect l="0" t="0" r="r" b="b"/>
                <a:pathLst>
                  <a:path w="90" h="78">
                    <a:moveTo>
                      <a:pt x="90" y="68"/>
                    </a:moveTo>
                    <a:lnTo>
                      <a:pt x="90" y="68"/>
                    </a:lnTo>
                    <a:lnTo>
                      <a:pt x="90" y="68"/>
                    </a:lnTo>
                    <a:lnTo>
                      <a:pt x="90" y="68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84" y="58"/>
                    </a:lnTo>
                    <a:lnTo>
                      <a:pt x="84" y="52"/>
                    </a:lnTo>
                    <a:lnTo>
                      <a:pt x="82" y="46"/>
                    </a:lnTo>
                    <a:lnTo>
                      <a:pt x="82" y="46"/>
                    </a:lnTo>
                    <a:lnTo>
                      <a:pt x="80" y="44"/>
                    </a:lnTo>
                    <a:lnTo>
                      <a:pt x="76" y="44"/>
                    </a:lnTo>
                    <a:lnTo>
                      <a:pt x="74" y="46"/>
                    </a:lnTo>
                    <a:lnTo>
                      <a:pt x="70" y="44"/>
                    </a:lnTo>
                    <a:lnTo>
                      <a:pt x="70" y="44"/>
                    </a:lnTo>
                    <a:lnTo>
                      <a:pt x="66" y="42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58" y="22"/>
                    </a:lnTo>
                    <a:lnTo>
                      <a:pt x="58" y="22"/>
                    </a:lnTo>
                    <a:lnTo>
                      <a:pt x="54" y="16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8"/>
                    </a:lnTo>
                    <a:lnTo>
                      <a:pt x="54" y="4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0" y="12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0" y="20"/>
                    </a:lnTo>
                    <a:lnTo>
                      <a:pt x="12" y="20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10" y="46"/>
                    </a:lnTo>
                    <a:lnTo>
                      <a:pt x="10" y="46"/>
                    </a:lnTo>
                    <a:lnTo>
                      <a:pt x="18" y="58"/>
                    </a:lnTo>
                    <a:lnTo>
                      <a:pt x="24" y="64"/>
                    </a:lnTo>
                    <a:lnTo>
                      <a:pt x="32" y="70"/>
                    </a:lnTo>
                    <a:lnTo>
                      <a:pt x="32" y="70"/>
                    </a:lnTo>
                    <a:lnTo>
                      <a:pt x="34" y="72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40" y="68"/>
                    </a:lnTo>
                    <a:lnTo>
                      <a:pt x="40" y="66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6" y="62"/>
                    </a:lnTo>
                    <a:lnTo>
                      <a:pt x="52" y="64"/>
                    </a:lnTo>
                    <a:lnTo>
                      <a:pt x="52" y="64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78" y="76"/>
                    </a:lnTo>
                    <a:lnTo>
                      <a:pt x="86" y="78"/>
                    </a:lnTo>
                    <a:lnTo>
                      <a:pt x="86" y="78"/>
                    </a:lnTo>
                    <a:lnTo>
                      <a:pt x="90" y="74"/>
                    </a:lnTo>
                    <a:lnTo>
                      <a:pt x="90" y="72"/>
                    </a:lnTo>
                    <a:lnTo>
                      <a:pt x="90" y="68"/>
                    </a:lnTo>
                    <a:lnTo>
                      <a:pt x="90" y="68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8570EE80-DB7A-4E75-9188-36BDDFFDA2AC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614757" y="5428148"/>
              <a:ext cx="75594" cy="78114"/>
            </a:xfrm>
            <a:custGeom>
              <a:avLst/>
              <a:gdLst/>
              <a:ahLst/>
              <a:cxnLst>
                <a:cxn ang="0">
                  <a:pos x="12" y="26"/>
                </a:cxn>
                <a:cxn ang="0">
                  <a:pos x="18" y="28"/>
                </a:cxn>
                <a:cxn ang="0">
                  <a:pos x="22" y="32"/>
                </a:cxn>
                <a:cxn ang="0">
                  <a:pos x="24" y="38"/>
                </a:cxn>
                <a:cxn ang="0">
                  <a:pos x="28" y="50"/>
                </a:cxn>
                <a:cxn ang="0">
                  <a:pos x="32" y="52"/>
                </a:cxn>
                <a:cxn ang="0">
                  <a:pos x="34" y="54"/>
                </a:cxn>
                <a:cxn ang="0">
                  <a:pos x="34" y="58"/>
                </a:cxn>
                <a:cxn ang="0">
                  <a:pos x="36" y="60"/>
                </a:cxn>
                <a:cxn ang="0">
                  <a:pos x="38" y="60"/>
                </a:cxn>
                <a:cxn ang="0">
                  <a:pos x="46" y="54"/>
                </a:cxn>
                <a:cxn ang="0">
                  <a:pos x="54" y="62"/>
                </a:cxn>
                <a:cxn ang="0">
                  <a:pos x="58" y="58"/>
                </a:cxn>
                <a:cxn ang="0">
                  <a:pos x="60" y="52"/>
                </a:cxn>
                <a:cxn ang="0">
                  <a:pos x="56" y="48"/>
                </a:cxn>
                <a:cxn ang="0">
                  <a:pos x="50" y="48"/>
                </a:cxn>
                <a:cxn ang="0">
                  <a:pos x="46" y="46"/>
                </a:cxn>
                <a:cxn ang="0">
                  <a:pos x="46" y="40"/>
                </a:cxn>
                <a:cxn ang="0">
                  <a:pos x="42" y="34"/>
                </a:cxn>
                <a:cxn ang="0">
                  <a:pos x="40" y="28"/>
                </a:cxn>
                <a:cxn ang="0">
                  <a:pos x="38" y="22"/>
                </a:cxn>
                <a:cxn ang="0">
                  <a:pos x="36" y="18"/>
                </a:cxn>
                <a:cxn ang="0">
                  <a:pos x="30" y="16"/>
                </a:cxn>
                <a:cxn ang="0">
                  <a:pos x="22" y="18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12" y="26"/>
                </a:cxn>
              </a:cxnLst>
              <a:rect l="0" t="0" r="r" b="b"/>
              <a:pathLst>
                <a:path w="60" h="62">
                  <a:moveTo>
                    <a:pt x="12" y="26"/>
                  </a:moveTo>
                  <a:lnTo>
                    <a:pt x="12" y="26"/>
                  </a:lnTo>
                  <a:lnTo>
                    <a:pt x="14" y="26"/>
                  </a:lnTo>
                  <a:lnTo>
                    <a:pt x="18" y="28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6" y="60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50" y="48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4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2" y="34"/>
                  </a:lnTo>
                  <a:lnTo>
                    <a:pt x="40" y="32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8" y="22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4" y="16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28"/>
                  </a:lnTo>
                  <a:lnTo>
                    <a:pt x="12" y="26"/>
                  </a:lnTo>
                  <a:lnTo>
                    <a:pt x="12" y="2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3F180343-0F32-46E9-8A96-D1F11C0E24B9}"/>
                </a:ext>
              </a:extLst>
            </p:cNvPr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3362412" y="5103698"/>
              <a:ext cx="1259905" cy="1106196"/>
            </a:xfrm>
            <a:custGeom>
              <a:avLst/>
              <a:gdLst/>
              <a:ahLst/>
              <a:cxnLst>
                <a:cxn ang="0">
                  <a:pos x="910" y="748"/>
                </a:cxn>
                <a:cxn ang="0">
                  <a:pos x="812" y="626"/>
                </a:cxn>
                <a:cxn ang="0">
                  <a:pos x="774" y="668"/>
                </a:cxn>
                <a:cxn ang="0">
                  <a:pos x="730" y="628"/>
                </a:cxn>
                <a:cxn ang="0">
                  <a:pos x="690" y="618"/>
                </a:cxn>
                <a:cxn ang="0">
                  <a:pos x="672" y="406"/>
                </a:cxn>
                <a:cxn ang="0">
                  <a:pos x="642" y="94"/>
                </a:cxn>
                <a:cxn ang="0">
                  <a:pos x="522" y="62"/>
                </a:cxn>
                <a:cxn ang="0">
                  <a:pos x="472" y="28"/>
                </a:cxn>
                <a:cxn ang="0">
                  <a:pos x="424" y="0"/>
                </a:cxn>
                <a:cxn ang="0">
                  <a:pos x="370" y="6"/>
                </a:cxn>
                <a:cxn ang="0">
                  <a:pos x="296" y="44"/>
                </a:cxn>
                <a:cxn ang="0">
                  <a:pos x="224" y="68"/>
                </a:cxn>
                <a:cxn ang="0">
                  <a:pos x="202" y="90"/>
                </a:cxn>
                <a:cxn ang="0">
                  <a:pos x="228" y="174"/>
                </a:cxn>
                <a:cxn ang="0">
                  <a:pos x="250" y="244"/>
                </a:cxn>
                <a:cxn ang="0">
                  <a:pos x="214" y="218"/>
                </a:cxn>
                <a:cxn ang="0">
                  <a:pos x="178" y="210"/>
                </a:cxn>
                <a:cxn ang="0">
                  <a:pos x="154" y="212"/>
                </a:cxn>
                <a:cxn ang="0">
                  <a:pos x="116" y="228"/>
                </a:cxn>
                <a:cxn ang="0">
                  <a:pos x="130" y="288"/>
                </a:cxn>
                <a:cxn ang="0">
                  <a:pos x="216" y="338"/>
                </a:cxn>
                <a:cxn ang="0">
                  <a:pos x="218" y="384"/>
                </a:cxn>
                <a:cxn ang="0">
                  <a:pos x="152" y="392"/>
                </a:cxn>
                <a:cxn ang="0">
                  <a:pos x="96" y="424"/>
                </a:cxn>
                <a:cxn ang="0">
                  <a:pos x="90" y="488"/>
                </a:cxn>
                <a:cxn ang="0">
                  <a:pos x="86" y="512"/>
                </a:cxn>
                <a:cxn ang="0">
                  <a:pos x="106" y="556"/>
                </a:cxn>
                <a:cxn ang="0">
                  <a:pos x="130" y="574"/>
                </a:cxn>
                <a:cxn ang="0">
                  <a:pos x="150" y="592"/>
                </a:cxn>
                <a:cxn ang="0">
                  <a:pos x="130" y="640"/>
                </a:cxn>
                <a:cxn ang="0">
                  <a:pos x="178" y="636"/>
                </a:cxn>
                <a:cxn ang="0">
                  <a:pos x="222" y="664"/>
                </a:cxn>
                <a:cxn ang="0">
                  <a:pos x="254" y="672"/>
                </a:cxn>
                <a:cxn ang="0">
                  <a:pos x="164" y="770"/>
                </a:cxn>
                <a:cxn ang="0">
                  <a:pos x="66" y="812"/>
                </a:cxn>
                <a:cxn ang="0">
                  <a:pos x="8" y="848"/>
                </a:cxn>
                <a:cxn ang="0">
                  <a:pos x="56" y="830"/>
                </a:cxn>
                <a:cxn ang="0">
                  <a:pos x="124" y="834"/>
                </a:cxn>
                <a:cxn ang="0">
                  <a:pos x="152" y="808"/>
                </a:cxn>
                <a:cxn ang="0">
                  <a:pos x="184" y="808"/>
                </a:cxn>
                <a:cxn ang="0">
                  <a:pos x="208" y="784"/>
                </a:cxn>
                <a:cxn ang="0">
                  <a:pos x="250" y="764"/>
                </a:cxn>
                <a:cxn ang="0">
                  <a:pos x="350" y="684"/>
                </a:cxn>
                <a:cxn ang="0">
                  <a:pos x="340" y="660"/>
                </a:cxn>
                <a:cxn ang="0">
                  <a:pos x="356" y="640"/>
                </a:cxn>
                <a:cxn ang="0">
                  <a:pos x="430" y="554"/>
                </a:cxn>
                <a:cxn ang="0">
                  <a:pos x="426" y="576"/>
                </a:cxn>
                <a:cxn ang="0">
                  <a:pos x="402" y="624"/>
                </a:cxn>
                <a:cxn ang="0">
                  <a:pos x="420" y="634"/>
                </a:cxn>
                <a:cxn ang="0">
                  <a:pos x="406" y="662"/>
                </a:cxn>
                <a:cxn ang="0">
                  <a:pos x="460" y="622"/>
                </a:cxn>
                <a:cxn ang="0">
                  <a:pos x="504" y="580"/>
                </a:cxn>
                <a:cxn ang="0">
                  <a:pos x="554" y="612"/>
                </a:cxn>
                <a:cxn ang="0">
                  <a:pos x="680" y="640"/>
                </a:cxn>
                <a:cxn ang="0">
                  <a:pos x="786" y="708"/>
                </a:cxn>
                <a:cxn ang="0">
                  <a:pos x="824" y="756"/>
                </a:cxn>
                <a:cxn ang="0">
                  <a:pos x="866" y="806"/>
                </a:cxn>
                <a:cxn ang="0">
                  <a:pos x="912" y="868"/>
                </a:cxn>
                <a:cxn ang="0">
                  <a:pos x="952" y="862"/>
                </a:cxn>
                <a:cxn ang="0">
                  <a:pos x="998" y="836"/>
                </a:cxn>
                <a:cxn ang="0">
                  <a:pos x="392" y="16"/>
                </a:cxn>
              </a:cxnLst>
              <a:rect l="0" t="0" r="r" b="b"/>
              <a:pathLst>
                <a:path w="1000" h="878">
                  <a:moveTo>
                    <a:pt x="968" y="786"/>
                  </a:moveTo>
                  <a:lnTo>
                    <a:pt x="968" y="786"/>
                  </a:lnTo>
                  <a:lnTo>
                    <a:pt x="954" y="782"/>
                  </a:lnTo>
                  <a:lnTo>
                    <a:pt x="948" y="780"/>
                  </a:lnTo>
                  <a:lnTo>
                    <a:pt x="940" y="778"/>
                  </a:lnTo>
                  <a:lnTo>
                    <a:pt x="930" y="772"/>
                  </a:lnTo>
                  <a:lnTo>
                    <a:pt x="930" y="772"/>
                  </a:lnTo>
                  <a:lnTo>
                    <a:pt x="922" y="768"/>
                  </a:lnTo>
                  <a:lnTo>
                    <a:pt x="918" y="762"/>
                  </a:lnTo>
                  <a:lnTo>
                    <a:pt x="910" y="748"/>
                  </a:lnTo>
                  <a:lnTo>
                    <a:pt x="902" y="730"/>
                  </a:lnTo>
                  <a:lnTo>
                    <a:pt x="896" y="722"/>
                  </a:lnTo>
                  <a:lnTo>
                    <a:pt x="888" y="712"/>
                  </a:lnTo>
                  <a:lnTo>
                    <a:pt x="888" y="712"/>
                  </a:lnTo>
                  <a:lnTo>
                    <a:pt x="870" y="690"/>
                  </a:lnTo>
                  <a:lnTo>
                    <a:pt x="852" y="670"/>
                  </a:lnTo>
                  <a:lnTo>
                    <a:pt x="834" y="652"/>
                  </a:lnTo>
                  <a:lnTo>
                    <a:pt x="816" y="630"/>
                  </a:lnTo>
                  <a:lnTo>
                    <a:pt x="816" y="630"/>
                  </a:lnTo>
                  <a:lnTo>
                    <a:pt x="812" y="626"/>
                  </a:lnTo>
                  <a:lnTo>
                    <a:pt x="808" y="626"/>
                  </a:lnTo>
                  <a:lnTo>
                    <a:pt x="806" y="628"/>
                  </a:lnTo>
                  <a:lnTo>
                    <a:pt x="804" y="630"/>
                  </a:lnTo>
                  <a:lnTo>
                    <a:pt x="800" y="638"/>
                  </a:lnTo>
                  <a:lnTo>
                    <a:pt x="800" y="642"/>
                  </a:lnTo>
                  <a:lnTo>
                    <a:pt x="800" y="642"/>
                  </a:lnTo>
                  <a:lnTo>
                    <a:pt x="792" y="650"/>
                  </a:lnTo>
                  <a:lnTo>
                    <a:pt x="784" y="660"/>
                  </a:lnTo>
                  <a:lnTo>
                    <a:pt x="774" y="668"/>
                  </a:lnTo>
                  <a:lnTo>
                    <a:pt x="774" y="668"/>
                  </a:lnTo>
                  <a:lnTo>
                    <a:pt x="768" y="672"/>
                  </a:lnTo>
                  <a:lnTo>
                    <a:pt x="764" y="672"/>
                  </a:lnTo>
                  <a:lnTo>
                    <a:pt x="762" y="670"/>
                  </a:lnTo>
                  <a:lnTo>
                    <a:pt x="762" y="668"/>
                  </a:lnTo>
                  <a:lnTo>
                    <a:pt x="762" y="668"/>
                  </a:lnTo>
                  <a:lnTo>
                    <a:pt x="752" y="658"/>
                  </a:lnTo>
                  <a:lnTo>
                    <a:pt x="742" y="648"/>
                  </a:lnTo>
                  <a:lnTo>
                    <a:pt x="742" y="648"/>
                  </a:lnTo>
                  <a:lnTo>
                    <a:pt x="734" y="638"/>
                  </a:lnTo>
                  <a:lnTo>
                    <a:pt x="730" y="628"/>
                  </a:lnTo>
                  <a:lnTo>
                    <a:pt x="718" y="610"/>
                  </a:lnTo>
                  <a:lnTo>
                    <a:pt x="718" y="610"/>
                  </a:lnTo>
                  <a:lnTo>
                    <a:pt x="712" y="604"/>
                  </a:lnTo>
                  <a:lnTo>
                    <a:pt x="710" y="604"/>
                  </a:lnTo>
                  <a:lnTo>
                    <a:pt x="710" y="604"/>
                  </a:lnTo>
                  <a:lnTo>
                    <a:pt x="706" y="610"/>
                  </a:lnTo>
                  <a:lnTo>
                    <a:pt x="702" y="614"/>
                  </a:lnTo>
                  <a:lnTo>
                    <a:pt x="702" y="614"/>
                  </a:lnTo>
                  <a:lnTo>
                    <a:pt x="694" y="616"/>
                  </a:lnTo>
                  <a:lnTo>
                    <a:pt x="690" y="618"/>
                  </a:lnTo>
                  <a:lnTo>
                    <a:pt x="684" y="616"/>
                  </a:lnTo>
                  <a:lnTo>
                    <a:pt x="682" y="614"/>
                  </a:lnTo>
                  <a:lnTo>
                    <a:pt x="678" y="610"/>
                  </a:lnTo>
                  <a:lnTo>
                    <a:pt x="676" y="606"/>
                  </a:lnTo>
                  <a:lnTo>
                    <a:pt x="672" y="594"/>
                  </a:lnTo>
                  <a:lnTo>
                    <a:pt x="672" y="580"/>
                  </a:lnTo>
                  <a:lnTo>
                    <a:pt x="672" y="564"/>
                  </a:lnTo>
                  <a:lnTo>
                    <a:pt x="672" y="542"/>
                  </a:lnTo>
                  <a:lnTo>
                    <a:pt x="672" y="542"/>
                  </a:lnTo>
                  <a:lnTo>
                    <a:pt x="672" y="406"/>
                  </a:lnTo>
                  <a:lnTo>
                    <a:pt x="670" y="268"/>
                  </a:lnTo>
                  <a:lnTo>
                    <a:pt x="670" y="268"/>
                  </a:lnTo>
                  <a:lnTo>
                    <a:pt x="666" y="112"/>
                  </a:lnTo>
                  <a:lnTo>
                    <a:pt x="666" y="112"/>
                  </a:lnTo>
                  <a:lnTo>
                    <a:pt x="662" y="114"/>
                  </a:lnTo>
                  <a:lnTo>
                    <a:pt x="662" y="114"/>
                  </a:lnTo>
                  <a:lnTo>
                    <a:pt x="656" y="106"/>
                  </a:lnTo>
                  <a:lnTo>
                    <a:pt x="648" y="98"/>
                  </a:lnTo>
                  <a:lnTo>
                    <a:pt x="648" y="98"/>
                  </a:lnTo>
                  <a:lnTo>
                    <a:pt x="642" y="94"/>
                  </a:lnTo>
                  <a:lnTo>
                    <a:pt x="636" y="92"/>
                  </a:lnTo>
                  <a:lnTo>
                    <a:pt x="624" y="88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572" y="82"/>
                  </a:lnTo>
                  <a:lnTo>
                    <a:pt x="560" y="80"/>
                  </a:lnTo>
                  <a:lnTo>
                    <a:pt x="548" y="74"/>
                  </a:lnTo>
                  <a:lnTo>
                    <a:pt x="548" y="74"/>
                  </a:lnTo>
                  <a:lnTo>
                    <a:pt x="530" y="64"/>
                  </a:lnTo>
                  <a:lnTo>
                    <a:pt x="522" y="62"/>
                  </a:lnTo>
                  <a:lnTo>
                    <a:pt x="512" y="62"/>
                  </a:lnTo>
                  <a:lnTo>
                    <a:pt x="512" y="62"/>
                  </a:lnTo>
                  <a:lnTo>
                    <a:pt x="502" y="60"/>
                  </a:lnTo>
                  <a:lnTo>
                    <a:pt x="496" y="58"/>
                  </a:lnTo>
                  <a:lnTo>
                    <a:pt x="492" y="56"/>
                  </a:lnTo>
                  <a:lnTo>
                    <a:pt x="492" y="56"/>
                  </a:lnTo>
                  <a:lnTo>
                    <a:pt x="486" y="50"/>
                  </a:lnTo>
                  <a:lnTo>
                    <a:pt x="482" y="42"/>
                  </a:lnTo>
                  <a:lnTo>
                    <a:pt x="478" y="36"/>
                  </a:lnTo>
                  <a:lnTo>
                    <a:pt x="472" y="28"/>
                  </a:lnTo>
                  <a:lnTo>
                    <a:pt x="472" y="28"/>
                  </a:lnTo>
                  <a:lnTo>
                    <a:pt x="464" y="24"/>
                  </a:lnTo>
                  <a:lnTo>
                    <a:pt x="454" y="20"/>
                  </a:lnTo>
                  <a:lnTo>
                    <a:pt x="446" y="16"/>
                  </a:lnTo>
                  <a:lnTo>
                    <a:pt x="436" y="12"/>
                  </a:lnTo>
                  <a:lnTo>
                    <a:pt x="436" y="12"/>
                  </a:lnTo>
                  <a:lnTo>
                    <a:pt x="430" y="4"/>
                  </a:lnTo>
                  <a:lnTo>
                    <a:pt x="428" y="2"/>
                  </a:lnTo>
                  <a:lnTo>
                    <a:pt x="424" y="0"/>
                  </a:lnTo>
                  <a:lnTo>
                    <a:pt x="424" y="0"/>
                  </a:lnTo>
                  <a:lnTo>
                    <a:pt x="416" y="0"/>
                  </a:lnTo>
                  <a:lnTo>
                    <a:pt x="410" y="2"/>
                  </a:lnTo>
                  <a:lnTo>
                    <a:pt x="404" y="8"/>
                  </a:lnTo>
                  <a:lnTo>
                    <a:pt x="398" y="12"/>
                  </a:lnTo>
                  <a:lnTo>
                    <a:pt x="398" y="12"/>
                  </a:lnTo>
                  <a:lnTo>
                    <a:pt x="390" y="12"/>
                  </a:lnTo>
                  <a:lnTo>
                    <a:pt x="384" y="10"/>
                  </a:lnTo>
                  <a:lnTo>
                    <a:pt x="378" y="8"/>
                  </a:lnTo>
                  <a:lnTo>
                    <a:pt x="370" y="6"/>
                  </a:lnTo>
                  <a:lnTo>
                    <a:pt x="370" y="6"/>
                  </a:lnTo>
                  <a:lnTo>
                    <a:pt x="364" y="8"/>
                  </a:lnTo>
                  <a:lnTo>
                    <a:pt x="360" y="10"/>
                  </a:lnTo>
                  <a:lnTo>
                    <a:pt x="352" y="18"/>
                  </a:lnTo>
                  <a:lnTo>
                    <a:pt x="352" y="18"/>
                  </a:lnTo>
                  <a:lnTo>
                    <a:pt x="340" y="22"/>
                  </a:lnTo>
                  <a:lnTo>
                    <a:pt x="328" y="26"/>
                  </a:lnTo>
                  <a:lnTo>
                    <a:pt x="316" y="30"/>
                  </a:lnTo>
                  <a:lnTo>
                    <a:pt x="304" y="36"/>
                  </a:lnTo>
                  <a:lnTo>
                    <a:pt x="304" y="36"/>
                  </a:lnTo>
                  <a:lnTo>
                    <a:pt x="296" y="44"/>
                  </a:lnTo>
                  <a:lnTo>
                    <a:pt x="288" y="52"/>
                  </a:lnTo>
                  <a:lnTo>
                    <a:pt x="282" y="62"/>
                  </a:lnTo>
                  <a:lnTo>
                    <a:pt x="274" y="70"/>
                  </a:lnTo>
                  <a:lnTo>
                    <a:pt x="274" y="70"/>
                  </a:lnTo>
                  <a:lnTo>
                    <a:pt x="264" y="76"/>
                  </a:lnTo>
                  <a:lnTo>
                    <a:pt x="254" y="78"/>
                  </a:lnTo>
                  <a:lnTo>
                    <a:pt x="242" y="78"/>
                  </a:lnTo>
                  <a:lnTo>
                    <a:pt x="230" y="74"/>
                  </a:lnTo>
                  <a:lnTo>
                    <a:pt x="230" y="74"/>
                  </a:lnTo>
                  <a:lnTo>
                    <a:pt x="224" y="68"/>
                  </a:lnTo>
                  <a:lnTo>
                    <a:pt x="224" y="68"/>
                  </a:lnTo>
                  <a:lnTo>
                    <a:pt x="218" y="68"/>
                  </a:lnTo>
                  <a:lnTo>
                    <a:pt x="216" y="70"/>
                  </a:lnTo>
                  <a:lnTo>
                    <a:pt x="214" y="76"/>
                  </a:lnTo>
                  <a:lnTo>
                    <a:pt x="214" y="76"/>
                  </a:lnTo>
                  <a:lnTo>
                    <a:pt x="212" y="80"/>
                  </a:lnTo>
                  <a:lnTo>
                    <a:pt x="208" y="82"/>
                  </a:lnTo>
                  <a:lnTo>
                    <a:pt x="204" y="86"/>
                  </a:lnTo>
                  <a:lnTo>
                    <a:pt x="202" y="90"/>
                  </a:lnTo>
                  <a:lnTo>
                    <a:pt x="202" y="90"/>
                  </a:lnTo>
                  <a:lnTo>
                    <a:pt x="200" y="94"/>
                  </a:lnTo>
                  <a:lnTo>
                    <a:pt x="200" y="100"/>
                  </a:lnTo>
                  <a:lnTo>
                    <a:pt x="204" y="110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0" y="138"/>
                  </a:lnTo>
                  <a:lnTo>
                    <a:pt x="222" y="146"/>
                  </a:lnTo>
                  <a:lnTo>
                    <a:pt x="226" y="162"/>
                  </a:lnTo>
                  <a:lnTo>
                    <a:pt x="226" y="162"/>
                  </a:lnTo>
                  <a:lnTo>
                    <a:pt x="228" y="174"/>
                  </a:lnTo>
                  <a:lnTo>
                    <a:pt x="234" y="186"/>
                  </a:lnTo>
                  <a:lnTo>
                    <a:pt x="250" y="206"/>
                  </a:lnTo>
                  <a:lnTo>
                    <a:pt x="250" y="206"/>
                  </a:lnTo>
                  <a:lnTo>
                    <a:pt x="252" y="210"/>
                  </a:lnTo>
                  <a:lnTo>
                    <a:pt x="252" y="216"/>
                  </a:lnTo>
                  <a:lnTo>
                    <a:pt x="252" y="226"/>
                  </a:lnTo>
                  <a:lnTo>
                    <a:pt x="252" y="226"/>
                  </a:lnTo>
                  <a:lnTo>
                    <a:pt x="252" y="236"/>
                  </a:lnTo>
                  <a:lnTo>
                    <a:pt x="252" y="240"/>
                  </a:lnTo>
                  <a:lnTo>
                    <a:pt x="250" y="244"/>
                  </a:lnTo>
                  <a:lnTo>
                    <a:pt x="250" y="244"/>
                  </a:lnTo>
                  <a:lnTo>
                    <a:pt x="244" y="244"/>
                  </a:lnTo>
                  <a:lnTo>
                    <a:pt x="238" y="244"/>
                  </a:lnTo>
                  <a:lnTo>
                    <a:pt x="224" y="240"/>
                  </a:lnTo>
                  <a:lnTo>
                    <a:pt x="224" y="240"/>
                  </a:lnTo>
                  <a:lnTo>
                    <a:pt x="216" y="232"/>
                  </a:lnTo>
                  <a:lnTo>
                    <a:pt x="208" y="224"/>
                  </a:lnTo>
                  <a:lnTo>
                    <a:pt x="208" y="224"/>
                  </a:lnTo>
                  <a:lnTo>
                    <a:pt x="212" y="222"/>
                  </a:lnTo>
                  <a:lnTo>
                    <a:pt x="214" y="218"/>
                  </a:lnTo>
                  <a:lnTo>
                    <a:pt x="216" y="212"/>
                  </a:lnTo>
                  <a:lnTo>
                    <a:pt x="216" y="208"/>
                  </a:lnTo>
                  <a:lnTo>
                    <a:pt x="214" y="204"/>
                  </a:lnTo>
                  <a:lnTo>
                    <a:pt x="212" y="202"/>
                  </a:lnTo>
                  <a:lnTo>
                    <a:pt x="206" y="200"/>
                  </a:lnTo>
                  <a:lnTo>
                    <a:pt x="206" y="200"/>
                  </a:lnTo>
                  <a:lnTo>
                    <a:pt x="196" y="200"/>
                  </a:lnTo>
                  <a:lnTo>
                    <a:pt x="188" y="204"/>
                  </a:lnTo>
                  <a:lnTo>
                    <a:pt x="188" y="204"/>
                  </a:lnTo>
                  <a:lnTo>
                    <a:pt x="178" y="210"/>
                  </a:lnTo>
                  <a:lnTo>
                    <a:pt x="174" y="216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8" y="214"/>
                  </a:lnTo>
                  <a:lnTo>
                    <a:pt x="166" y="212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2" y="210"/>
                  </a:lnTo>
                  <a:lnTo>
                    <a:pt x="154" y="212"/>
                  </a:lnTo>
                  <a:lnTo>
                    <a:pt x="142" y="216"/>
                  </a:lnTo>
                  <a:lnTo>
                    <a:pt x="142" y="216"/>
                  </a:lnTo>
                  <a:lnTo>
                    <a:pt x="128" y="220"/>
                  </a:lnTo>
                  <a:lnTo>
                    <a:pt x="122" y="222"/>
                  </a:lnTo>
                  <a:lnTo>
                    <a:pt x="120" y="222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8"/>
                  </a:lnTo>
                  <a:lnTo>
                    <a:pt x="120" y="236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60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0" y="278"/>
                  </a:lnTo>
                  <a:lnTo>
                    <a:pt x="130" y="282"/>
                  </a:lnTo>
                  <a:lnTo>
                    <a:pt x="130" y="288"/>
                  </a:lnTo>
                  <a:lnTo>
                    <a:pt x="130" y="288"/>
                  </a:lnTo>
                  <a:lnTo>
                    <a:pt x="132" y="294"/>
                  </a:lnTo>
                  <a:lnTo>
                    <a:pt x="136" y="298"/>
                  </a:lnTo>
                  <a:lnTo>
                    <a:pt x="144" y="302"/>
                  </a:lnTo>
                  <a:lnTo>
                    <a:pt x="144" y="302"/>
                  </a:lnTo>
                  <a:lnTo>
                    <a:pt x="158" y="310"/>
                  </a:lnTo>
                  <a:lnTo>
                    <a:pt x="172" y="316"/>
                  </a:lnTo>
                  <a:lnTo>
                    <a:pt x="172" y="316"/>
                  </a:lnTo>
                  <a:lnTo>
                    <a:pt x="188" y="324"/>
                  </a:lnTo>
                  <a:lnTo>
                    <a:pt x="202" y="332"/>
                  </a:lnTo>
                  <a:lnTo>
                    <a:pt x="216" y="338"/>
                  </a:lnTo>
                  <a:lnTo>
                    <a:pt x="224" y="340"/>
                  </a:lnTo>
                  <a:lnTo>
                    <a:pt x="234" y="340"/>
                  </a:lnTo>
                  <a:lnTo>
                    <a:pt x="234" y="340"/>
                  </a:lnTo>
                  <a:lnTo>
                    <a:pt x="234" y="356"/>
                  </a:lnTo>
                  <a:lnTo>
                    <a:pt x="234" y="364"/>
                  </a:lnTo>
                  <a:lnTo>
                    <a:pt x="232" y="372"/>
                  </a:lnTo>
                  <a:lnTo>
                    <a:pt x="232" y="372"/>
                  </a:lnTo>
                  <a:lnTo>
                    <a:pt x="230" y="378"/>
                  </a:lnTo>
                  <a:lnTo>
                    <a:pt x="226" y="380"/>
                  </a:lnTo>
                  <a:lnTo>
                    <a:pt x="218" y="384"/>
                  </a:lnTo>
                  <a:lnTo>
                    <a:pt x="208" y="386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188" y="386"/>
                  </a:lnTo>
                  <a:lnTo>
                    <a:pt x="178" y="390"/>
                  </a:lnTo>
                  <a:lnTo>
                    <a:pt x="170" y="394"/>
                  </a:lnTo>
                  <a:lnTo>
                    <a:pt x="160" y="394"/>
                  </a:lnTo>
                  <a:lnTo>
                    <a:pt x="160" y="394"/>
                  </a:lnTo>
                  <a:lnTo>
                    <a:pt x="156" y="394"/>
                  </a:lnTo>
                  <a:lnTo>
                    <a:pt x="152" y="392"/>
                  </a:lnTo>
                  <a:lnTo>
                    <a:pt x="144" y="388"/>
                  </a:lnTo>
                  <a:lnTo>
                    <a:pt x="144" y="388"/>
                  </a:lnTo>
                  <a:lnTo>
                    <a:pt x="138" y="388"/>
                  </a:lnTo>
                  <a:lnTo>
                    <a:pt x="134" y="390"/>
                  </a:lnTo>
                  <a:lnTo>
                    <a:pt x="126" y="398"/>
                  </a:lnTo>
                  <a:lnTo>
                    <a:pt x="126" y="398"/>
                  </a:lnTo>
                  <a:lnTo>
                    <a:pt x="118" y="406"/>
                  </a:lnTo>
                  <a:lnTo>
                    <a:pt x="110" y="412"/>
                  </a:lnTo>
                  <a:lnTo>
                    <a:pt x="104" y="418"/>
                  </a:lnTo>
                  <a:lnTo>
                    <a:pt x="96" y="424"/>
                  </a:lnTo>
                  <a:lnTo>
                    <a:pt x="96" y="424"/>
                  </a:lnTo>
                  <a:lnTo>
                    <a:pt x="94" y="432"/>
                  </a:lnTo>
                  <a:lnTo>
                    <a:pt x="90" y="438"/>
                  </a:lnTo>
                  <a:lnTo>
                    <a:pt x="90" y="438"/>
                  </a:lnTo>
                  <a:lnTo>
                    <a:pt x="82" y="448"/>
                  </a:lnTo>
                  <a:lnTo>
                    <a:pt x="78" y="454"/>
                  </a:lnTo>
                  <a:lnTo>
                    <a:pt x="78" y="462"/>
                  </a:lnTo>
                  <a:lnTo>
                    <a:pt x="82" y="474"/>
                  </a:lnTo>
                  <a:lnTo>
                    <a:pt x="82" y="474"/>
                  </a:lnTo>
                  <a:lnTo>
                    <a:pt x="90" y="488"/>
                  </a:lnTo>
                  <a:lnTo>
                    <a:pt x="92" y="496"/>
                  </a:lnTo>
                  <a:lnTo>
                    <a:pt x="92" y="500"/>
                  </a:lnTo>
                  <a:lnTo>
                    <a:pt x="92" y="500"/>
                  </a:lnTo>
                  <a:lnTo>
                    <a:pt x="90" y="502"/>
                  </a:lnTo>
                  <a:lnTo>
                    <a:pt x="86" y="502"/>
                  </a:lnTo>
                  <a:lnTo>
                    <a:pt x="84" y="502"/>
                  </a:lnTo>
                  <a:lnTo>
                    <a:pt x="82" y="506"/>
                  </a:lnTo>
                  <a:lnTo>
                    <a:pt x="82" y="506"/>
                  </a:lnTo>
                  <a:lnTo>
                    <a:pt x="82" y="510"/>
                  </a:lnTo>
                  <a:lnTo>
                    <a:pt x="86" y="512"/>
                  </a:lnTo>
                  <a:lnTo>
                    <a:pt x="90" y="518"/>
                  </a:lnTo>
                  <a:lnTo>
                    <a:pt x="90" y="518"/>
                  </a:lnTo>
                  <a:lnTo>
                    <a:pt x="92" y="524"/>
                  </a:lnTo>
                  <a:lnTo>
                    <a:pt x="92" y="530"/>
                  </a:lnTo>
                  <a:lnTo>
                    <a:pt x="92" y="534"/>
                  </a:lnTo>
                  <a:lnTo>
                    <a:pt x="94" y="540"/>
                  </a:lnTo>
                  <a:lnTo>
                    <a:pt x="94" y="540"/>
                  </a:lnTo>
                  <a:lnTo>
                    <a:pt x="100" y="548"/>
                  </a:lnTo>
                  <a:lnTo>
                    <a:pt x="106" y="556"/>
                  </a:lnTo>
                  <a:lnTo>
                    <a:pt x="106" y="556"/>
                  </a:lnTo>
                  <a:lnTo>
                    <a:pt x="100" y="558"/>
                  </a:lnTo>
                  <a:lnTo>
                    <a:pt x="100" y="558"/>
                  </a:lnTo>
                  <a:lnTo>
                    <a:pt x="100" y="562"/>
                  </a:lnTo>
                  <a:lnTo>
                    <a:pt x="102" y="566"/>
                  </a:lnTo>
                  <a:lnTo>
                    <a:pt x="106" y="572"/>
                  </a:lnTo>
                  <a:lnTo>
                    <a:pt x="114" y="578"/>
                  </a:lnTo>
                  <a:lnTo>
                    <a:pt x="122" y="578"/>
                  </a:lnTo>
                  <a:lnTo>
                    <a:pt x="122" y="578"/>
                  </a:lnTo>
                  <a:lnTo>
                    <a:pt x="126" y="578"/>
                  </a:lnTo>
                  <a:lnTo>
                    <a:pt x="130" y="574"/>
                  </a:lnTo>
                  <a:lnTo>
                    <a:pt x="136" y="568"/>
                  </a:lnTo>
                  <a:lnTo>
                    <a:pt x="140" y="558"/>
                  </a:lnTo>
                  <a:lnTo>
                    <a:pt x="144" y="552"/>
                  </a:lnTo>
                  <a:lnTo>
                    <a:pt x="144" y="552"/>
                  </a:lnTo>
                  <a:lnTo>
                    <a:pt x="148" y="558"/>
                  </a:lnTo>
                  <a:lnTo>
                    <a:pt x="150" y="566"/>
                  </a:lnTo>
                  <a:lnTo>
                    <a:pt x="150" y="580"/>
                  </a:lnTo>
                  <a:lnTo>
                    <a:pt x="150" y="580"/>
                  </a:lnTo>
                  <a:lnTo>
                    <a:pt x="150" y="586"/>
                  </a:lnTo>
                  <a:lnTo>
                    <a:pt x="150" y="592"/>
                  </a:lnTo>
                  <a:lnTo>
                    <a:pt x="144" y="600"/>
                  </a:lnTo>
                  <a:lnTo>
                    <a:pt x="144" y="600"/>
                  </a:lnTo>
                  <a:lnTo>
                    <a:pt x="142" y="608"/>
                  </a:lnTo>
                  <a:lnTo>
                    <a:pt x="142" y="612"/>
                  </a:lnTo>
                  <a:lnTo>
                    <a:pt x="142" y="622"/>
                  </a:lnTo>
                  <a:lnTo>
                    <a:pt x="142" y="626"/>
                  </a:lnTo>
                  <a:lnTo>
                    <a:pt x="140" y="630"/>
                  </a:lnTo>
                  <a:lnTo>
                    <a:pt x="136" y="634"/>
                  </a:lnTo>
                  <a:lnTo>
                    <a:pt x="130" y="640"/>
                  </a:lnTo>
                  <a:lnTo>
                    <a:pt x="130" y="640"/>
                  </a:lnTo>
                  <a:lnTo>
                    <a:pt x="134" y="644"/>
                  </a:lnTo>
                  <a:lnTo>
                    <a:pt x="140" y="646"/>
                  </a:lnTo>
                  <a:lnTo>
                    <a:pt x="152" y="648"/>
                  </a:lnTo>
                  <a:lnTo>
                    <a:pt x="152" y="648"/>
                  </a:lnTo>
                  <a:lnTo>
                    <a:pt x="158" y="648"/>
                  </a:lnTo>
                  <a:lnTo>
                    <a:pt x="162" y="644"/>
                  </a:lnTo>
                  <a:lnTo>
                    <a:pt x="166" y="640"/>
                  </a:lnTo>
                  <a:lnTo>
                    <a:pt x="170" y="638"/>
                  </a:lnTo>
                  <a:lnTo>
                    <a:pt x="170" y="638"/>
                  </a:lnTo>
                  <a:lnTo>
                    <a:pt x="178" y="636"/>
                  </a:lnTo>
                  <a:lnTo>
                    <a:pt x="184" y="640"/>
                  </a:lnTo>
                  <a:lnTo>
                    <a:pt x="190" y="646"/>
                  </a:lnTo>
                  <a:lnTo>
                    <a:pt x="194" y="654"/>
                  </a:lnTo>
                  <a:lnTo>
                    <a:pt x="202" y="668"/>
                  </a:lnTo>
                  <a:lnTo>
                    <a:pt x="206" y="672"/>
                  </a:lnTo>
                  <a:lnTo>
                    <a:pt x="210" y="672"/>
                  </a:lnTo>
                  <a:lnTo>
                    <a:pt x="210" y="672"/>
                  </a:lnTo>
                  <a:lnTo>
                    <a:pt x="214" y="670"/>
                  </a:lnTo>
                  <a:lnTo>
                    <a:pt x="218" y="668"/>
                  </a:lnTo>
                  <a:lnTo>
                    <a:pt x="222" y="664"/>
                  </a:lnTo>
                  <a:lnTo>
                    <a:pt x="226" y="662"/>
                  </a:lnTo>
                  <a:lnTo>
                    <a:pt x="226" y="662"/>
                  </a:lnTo>
                  <a:lnTo>
                    <a:pt x="238" y="662"/>
                  </a:lnTo>
                  <a:lnTo>
                    <a:pt x="242" y="662"/>
                  </a:lnTo>
                  <a:lnTo>
                    <a:pt x="248" y="660"/>
                  </a:lnTo>
                  <a:lnTo>
                    <a:pt x="248" y="660"/>
                  </a:lnTo>
                  <a:lnTo>
                    <a:pt x="250" y="660"/>
                  </a:lnTo>
                  <a:lnTo>
                    <a:pt x="252" y="664"/>
                  </a:lnTo>
                  <a:lnTo>
                    <a:pt x="254" y="672"/>
                  </a:lnTo>
                  <a:lnTo>
                    <a:pt x="254" y="672"/>
                  </a:lnTo>
                  <a:lnTo>
                    <a:pt x="250" y="678"/>
                  </a:lnTo>
                  <a:lnTo>
                    <a:pt x="248" y="684"/>
                  </a:lnTo>
                  <a:lnTo>
                    <a:pt x="248" y="684"/>
                  </a:lnTo>
                  <a:lnTo>
                    <a:pt x="240" y="702"/>
                  </a:lnTo>
                  <a:lnTo>
                    <a:pt x="230" y="718"/>
                  </a:lnTo>
                  <a:lnTo>
                    <a:pt x="230" y="718"/>
                  </a:lnTo>
                  <a:lnTo>
                    <a:pt x="224" y="728"/>
                  </a:lnTo>
                  <a:lnTo>
                    <a:pt x="216" y="738"/>
                  </a:lnTo>
                  <a:lnTo>
                    <a:pt x="200" y="750"/>
                  </a:lnTo>
                  <a:lnTo>
                    <a:pt x="164" y="770"/>
                  </a:lnTo>
                  <a:lnTo>
                    <a:pt x="164" y="770"/>
                  </a:lnTo>
                  <a:lnTo>
                    <a:pt x="144" y="782"/>
                  </a:lnTo>
                  <a:lnTo>
                    <a:pt x="134" y="786"/>
                  </a:lnTo>
                  <a:lnTo>
                    <a:pt x="122" y="788"/>
                  </a:lnTo>
                  <a:lnTo>
                    <a:pt x="122" y="788"/>
                  </a:lnTo>
                  <a:lnTo>
                    <a:pt x="110" y="790"/>
                  </a:lnTo>
                  <a:lnTo>
                    <a:pt x="98" y="794"/>
                  </a:lnTo>
                  <a:lnTo>
                    <a:pt x="76" y="808"/>
                  </a:lnTo>
                  <a:lnTo>
                    <a:pt x="76" y="808"/>
                  </a:lnTo>
                  <a:lnTo>
                    <a:pt x="66" y="812"/>
                  </a:lnTo>
                  <a:lnTo>
                    <a:pt x="56" y="814"/>
                  </a:lnTo>
                  <a:lnTo>
                    <a:pt x="36" y="818"/>
                  </a:lnTo>
                  <a:lnTo>
                    <a:pt x="26" y="820"/>
                  </a:lnTo>
                  <a:lnTo>
                    <a:pt x="16" y="824"/>
                  </a:lnTo>
                  <a:lnTo>
                    <a:pt x="8" y="828"/>
                  </a:lnTo>
                  <a:lnTo>
                    <a:pt x="0" y="836"/>
                  </a:lnTo>
                  <a:lnTo>
                    <a:pt x="0" y="836"/>
                  </a:lnTo>
                  <a:lnTo>
                    <a:pt x="2" y="842"/>
                  </a:lnTo>
                  <a:lnTo>
                    <a:pt x="4" y="846"/>
                  </a:lnTo>
                  <a:lnTo>
                    <a:pt x="8" y="848"/>
                  </a:lnTo>
                  <a:lnTo>
                    <a:pt x="12" y="848"/>
                  </a:lnTo>
                  <a:lnTo>
                    <a:pt x="20" y="844"/>
                  </a:lnTo>
                  <a:lnTo>
                    <a:pt x="28" y="842"/>
                  </a:lnTo>
                  <a:lnTo>
                    <a:pt x="28" y="842"/>
                  </a:lnTo>
                  <a:lnTo>
                    <a:pt x="40" y="840"/>
                  </a:lnTo>
                  <a:lnTo>
                    <a:pt x="52" y="842"/>
                  </a:lnTo>
                  <a:lnTo>
                    <a:pt x="52" y="842"/>
                  </a:lnTo>
                  <a:lnTo>
                    <a:pt x="52" y="836"/>
                  </a:lnTo>
                  <a:lnTo>
                    <a:pt x="54" y="832"/>
                  </a:lnTo>
                  <a:lnTo>
                    <a:pt x="56" y="830"/>
                  </a:lnTo>
                  <a:lnTo>
                    <a:pt x="60" y="830"/>
                  </a:lnTo>
                  <a:lnTo>
                    <a:pt x="78" y="830"/>
                  </a:lnTo>
                  <a:lnTo>
                    <a:pt x="78" y="830"/>
                  </a:lnTo>
                  <a:lnTo>
                    <a:pt x="90" y="828"/>
                  </a:lnTo>
                  <a:lnTo>
                    <a:pt x="100" y="824"/>
                  </a:lnTo>
                  <a:lnTo>
                    <a:pt x="110" y="820"/>
                  </a:lnTo>
                  <a:lnTo>
                    <a:pt x="116" y="820"/>
                  </a:lnTo>
                  <a:lnTo>
                    <a:pt x="124" y="822"/>
                  </a:lnTo>
                  <a:lnTo>
                    <a:pt x="124" y="822"/>
                  </a:lnTo>
                  <a:lnTo>
                    <a:pt x="124" y="834"/>
                  </a:lnTo>
                  <a:lnTo>
                    <a:pt x="126" y="836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2" y="830"/>
                  </a:lnTo>
                  <a:lnTo>
                    <a:pt x="134" y="820"/>
                  </a:lnTo>
                  <a:lnTo>
                    <a:pt x="134" y="820"/>
                  </a:lnTo>
                  <a:lnTo>
                    <a:pt x="138" y="816"/>
                  </a:lnTo>
                  <a:lnTo>
                    <a:pt x="142" y="812"/>
                  </a:lnTo>
                  <a:lnTo>
                    <a:pt x="152" y="808"/>
                  </a:lnTo>
                  <a:lnTo>
                    <a:pt x="152" y="808"/>
                  </a:lnTo>
                  <a:lnTo>
                    <a:pt x="156" y="814"/>
                  </a:lnTo>
                  <a:lnTo>
                    <a:pt x="160" y="818"/>
                  </a:lnTo>
                  <a:lnTo>
                    <a:pt x="160" y="818"/>
                  </a:lnTo>
                  <a:lnTo>
                    <a:pt x="164" y="818"/>
                  </a:lnTo>
                  <a:lnTo>
                    <a:pt x="166" y="818"/>
                  </a:lnTo>
                  <a:lnTo>
                    <a:pt x="168" y="812"/>
                  </a:lnTo>
                  <a:lnTo>
                    <a:pt x="168" y="812"/>
                  </a:lnTo>
                  <a:lnTo>
                    <a:pt x="174" y="808"/>
                  </a:lnTo>
                  <a:lnTo>
                    <a:pt x="178" y="808"/>
                  </a:lnTo>
                  <a:lnTo>
                    <a:pt x="184" y="808"/>
                  </a:lnTo>
                  <a:lnTo>
                    <a:pt x="190" y="808"/>
                  </a:lnTo>
                  <a:lnTo>
                    <a:pt x="190" y="808"/>
                  </a:lnTo>
                  <a:lnTo>
                    <a:pt x="194" y="806"/>
                  </a:lnTo>
                  <a:lnTo>
                    <a:pt x="198" y="804"/>
                  </a:lnTo>
                  <a:lnTo>
                    <a:pt x="200" y="798"/>
                  </a:lnTo>
                  <a:lnTo>
                    <a:pt x="200" y="792"/>
                  </a:lnTo>
                  <a:lnTo>
                    <a:pt x="204" y="786"/>
                  </a:lnTo>
                  <a:lnTo>
                    <a:pt x="204" y="786"/>
                  </a:lnTo>
                  <a:lnTo>
                    <a:pt x="206" y="784"/>
                  </a:lnTo>
                  <a:lnTo>
                    <a:pt x="208" y="784"/>
                  </a:lnTo>
                  <a:lnTo>
                    <a:pt x="212" y="784"/>
                  </a:lnTo>
                  <a:lnTo>
                    <a:pt x="212" y="784"/>
                  </a:lnTo>
                  <a:lnTo>
                    <a:pt x="216" y="782"/>
                  </a:lnTo>
                  <a:lnTo>
                    <a:pt x="220" y="778"/>
                  </a:lnTo>
                  <a:lnTo>
                    <a:pt x="220" y="778"/>
                  </a:lnTo>
                  <a:lnTo>
                    <a:pt x="230" y="770"/>
                  </a:lnTo>
                  <a:lnTo>
                    <a:pt x="236" y="768"/>
                  </a:lnTo>
                  <a:lnTo>
                    <a:pt x="242" y="766"/>
                  </a:lnTo>
                  <a:lnTo>
                    <a:pt x="242" y="766"/>
                  </a:lnTo>
                  <a:lnTo>
                    <a:pt x="250" y="764"/>
                  </a:lnTo>
                  <a:lnTo>
                    <a:pt x="256" y="760"/>
                  </a:lnTo>
                  <a:lnTo>
                    <a:pt x="266" y="750"/>
                  </a:lnTo>
                  <a:lnTo>
                    <a:pt x="266" y="750"/>
                  </a:lnTo>
                  <a:lnTo>
                    <a:pt x="276" y="740"/>
                  </a:lnTo>
                  <a:lnTo>
                    <a:pt x="286" y="732"/>
                  </a:lnTo>
                  <a:lnTo>
                    <a:pt x="310" y="718"/>
                  </a:lnTo>
                  <a:lnTo>
                    <a:pt x="310" y="718"/>
                  </a:lnTo>
                  <a:lnTo>
                    <a:pt x="330" y="702"/>
                  </a:lnTo>
                  <a:lnTo>
                    <a:pt x="350" y="684"/>
                  </a:lnTo>
                  <a:lnTo>
                    <a:pt x="350" y="684"/>
                  </a:lnTo>
                  <a:lnTo>
                    <a:pt x="352" y="682"/>
                  </a:lnTo>
                  <a:lnTo>
                    <a:pt x="356" y="680"/>
                  </a:lnTo>
                  <a:lnTo>
                    <a:pt x="356" y="680"/>
                  </a:lnTo>
                  <a:lnTo>
                    <a:pt x="356" y="678"/>
                  </a:lnTo>
                  <a:lnTo>
                    <a:pt x="356" y="674"/>
                  </a:lnTo>
                  <a:lnTo>
                    <a:pt x="354" y="668"/>
                  </a:lnTo>
                  <a:lnTo>
                    <a:pt x="350" y="662"/>
                  </a:lnTo>
                  <a:lnTo>
                    <a:pt x="346" y="656"/>
                  </a:lnTo>
                  <a:lnTo>
                    <a:pt x="346" y="656"/>
                  </a:lnTo>
                  <a:lnTo>
                    <a:pt x="340" y="660"/>
                  </a:lnTo>
                  <a:lnTo>
                    <a:pt x="336" y="658"/>
                  </a:lnTo>
                  <a:lnTo>
                    <a:pt x="334" y="658"/>
                  </a:lnTo>
                  <a:lnTo>
                    <a:pt x="334" y="654"/>
                  </a:lnTo>
                  <a:lnTo>
                    <a:pt x="334" y="654"/>
                  </a:lnTo>
                  <a:lnTo>
                    <a:pt x="336" y="650"/>
                  </a:lnTo>
                  <a:lnTo>
                    <a:pt x="338" y="646"/>
                  </a:lnTo>
                  <a:lnTo>
                    <a:pt x="344" y="642"/>
                  </a:lnTo>
                  <a:lnTo>
                    <a:pt x="344" y="642"/>
                  </a:lnTo>
                  <a:lnTo>
                    <a:pt x="350" y="642"/>
                  </a:lnTo>
                  <a:lnTo>
                    <a:pt x="356" y="640"/>
                  </a:lnTo>
                  <a:lnTo>
                    <a:pt x="362" y="636"/>
                  </a:lnTo>
                  <a:lnTo>
                    <a:pt x="368" y="628"/>
                  </a:lnTo>
                  <a:lnTo>
                    <a:pt x="378" y="616"/>
                  </a:lnTo>
                  <a:lnTo>
                    <a:pt x="384" y="606"/>
                  </a:lnTo>
                  <a:lnTo>
                    <a:pt x="384" y="606"/>
                  </a:lnTo>
                  <a:lnTo>
                    <a:pt x="398" y="586"/>
                  </a:lnTo>
                  <a:lnTo>
                    <a:pt x="398" y="586"/>
                  </a:lnTo>
                  <a:lnTo>
                    <a:pt x="406" y="574"/>
                  </a:lnTo>
                  <a:lnTo>
                    <a:pt x="422" y="560"/>
                  </a:lnTo>
                  <a:lnTo>
                    <a:pt x="430" y="554"/>
                  </a:lnTo>
                  <a:lnTo>
                    <a:pt x="436" y="552"/>
                  </a:lnTo>
                  <a:lnTo>
                    <a:pt x="440" y="552"/>
                  </a:lnTo>
                  <a:lnTo>
                    <a:pt x="442" y="554"/>
                  </a:lnTo>
                  <a:lnTo>
                    <a:pt x="444" y="556"/>
                  </a:lnTo>
                  <a:lnTo>
                    <a:pt x="446" y="562"/>
                  </a:lnTo>
                  <a:lnTo>
                    <a:pt x="446" y="562"/>
                  </a:lnTo>
                  <a:lnTo>
                    <a:pt x="444" y="564"/>
                  </a:lnTo>
                  <a:lnTo>
                    <a:pt x="444" y="566"/>
                  </a:lnTo>
                  <a:lnTo>
                    <a:pt x="438" y="570"/>
                  </a:lnTo>
                  <a:lnTo>
                    <a:pt x="426" y="576"/>
                  </a:lnTo>
                  <a:lnTo>
                    <a:pt x="426" y="576"/>
                  </a:lnTo>
                  <a:lnTo>
                    <a:pt x="418" y="578"/>
                  </a:lnTo>
                  <a:lnTo>
                    <a:pt x="416" y="580"/>
                  </a:lnTo>
                  <a:lnTo>
                    <a:pt x="414" y="586"/>
                  </a:lnTo>
                  <a:lnTo>
                    <a:pt x="414" y="586"/>
                  </a:lnTo>
                  <a:lnTo>
                    <a:pt x="412" y="596"/>
                  </a:lnTo>
                  <a:lnTo>
                    <a:pt x="408" y="608"/>
                  </a:lnTo>
                  <a:lnTo>
                    <a:pt x="408" y="608"/>
                  </a:lnTo>
                  <a:lnTo>
                    <a:pt x="404" y="616"/>
                  </a:lnTo>
                  <a:lnTo>
                    <a:pt x="402" y="624"/>
                  </a:lnTo>
                  <a:lnTo>
                    <a:pt x="402" y="624"/>
                  </a:lnTo>
                  <a:lnTo>
                    <a:pt x="402" y="630"/>
                  </a:lnTo>
                  <a:lnTo>
                    <a:pt x="402" y="634"/>
                  </a:lnTo>
                  <a:lnTo>
                    <a:pt x="404" y="636"/>
                  </a:lnTo>
                  <a:lnTo>
                    <a:pt x="404" y="636"/>
                  </a:lnTo>
                  <a:lnTo>
                    <a:pt x="408" y="636"/>
                  </a:lnTo>
                  <a:lnTo>
                    <a:pt x="412" y="636"/>
                  </a:lnTo>
                  <a:lnTo>
                    <a:pt x="418" y="636"/>
                  </a:lnTo>
                  <a:lnTo>
                    <a:pt x="420" y="634"/>
                  </a:lnTo>
                  <a:lnTo>
                    <a:pt x="420" y="634"/>
                  </a:lnTo>
                  <a:lnTo>
                    <a:pt x="418" y="638"/>
                  </a:lnTo>
                  <a:lnTo>
                    <a:pt x="414" y="642"/>
                  </a:lnTo>
                  <a:lnTo>
                    <a:pt x="402" y="650"/>
                  </a:lnTo>
                  <a:lnTo>
                    <a:pt x="398" y="652"/>
                  </a:lnTo>
                  <a:lnTo>
                    <a:pt x="394" y="656"/>
                  </a:lnTo>
                  <a:lnTo>
                    <a:pt x="394" y="660"/>
                  </a:lnTo>
                  <a:lnTo>
                    <a:pt x="398" y="664"/>
                  </a:lnTo>
                  <a:lnTo>
                    <a:pt x="398" y="664"/>
                  </a:lnTo>
                  <a:lnTo>
                    <a:pt x="402" y="664"/>
                  </a:lnTo>
                  <a:lnTo>
                    <a:pt x="406" y="662"/>
                  </a:lnTo>
                  <a:lnTo>
                    <a:pt x="416" y="658"/>
                  </a:lnTo>
                  <a:lnTo>
                    <a:pt x="434" y="648"/>
                  </a:lnTo>
                  <a:lnTo>
                    <a:pt x="434" y="648"/>
                  </a:lnTo>
                  <a:lnTo>
                    <a:pt x="434" y="652"/>
                  </a:lnTo>
                  <a:lnTo>
                    <a:pt x="432" y="656"/>
                  </a:lnTo>
                  <a:lnTo>
                    <a:pt x="432" y="656"/>
                  </a:lnTo>
                  <a:lnTo>
                    <a:pt x="448" y="640"/>
                  </a:lnTo>
                  <a:lnTo>
                    <a:pt x="456" y="632"/>
                  </a:lnTo>
                  <a:lnTo>
                    <a:pt x="460" y="622"/>
                  </a:lnTo>
                  <a:lnTo>
                    <a:pt x="460" y="622"/>
                  </a:lnTo>
                  <a:lnTo>
                    <a:pt x="466" y="628"/>
                  </a:lnTo>
                  <a:lnTo>
                    <a:pt x="470" y="628"/>
                  </a:lnTo>
                  <a:lnTo>
                    <a:pt x="476" y="626"/>
                  </a:lnTo>
                  <a:lnTo>
                    <a:pt x="482" y="622"/>
                  </a:lnTo>
                  <a:lnTo>
                    <a:pt x="490" y="612"/>
                  </a:lnTo>
                  <a:lnTo>
                    <a:pt x="496" y="602"/>
                  </a:lnTo>
                  <a:lnTo>
                    <a:pt x="496" y="602"/>
                  </a:lnTo>
                  <a:lnTo>
                    <a:pt x="500" y="586"/>
                  </a:lnTo>
                  <a:lnTo>
                    <a:pt x="502" y="582"/>
                  </a:lnTo>
                  <a:lnTo>
                    <a:pt x="504" y="580"/>
                  </a:lnTo>
                  <a:lnTo>
                    <a:pt x="508" y="578"/>
                  </a:lnTo>
                  <a:lnTo>
                    <a:pt x="514" y="578"/>
                  </a:lnTo>
                  <a:lnTo>
                    <a:pt x="514" y="578"/>
                  </a:lnTo>
                  <a:lnTo>
                    <a:pt x="520" y="578"/>
                  </a:lnTo>
                  <a:lnTo>
                    <a:pt x="526" y="580"/>
                  </a:lnTo>
                  <a:lnTo>
                    <a:pt x="534" y="588"/>
                  </a:lnTo>
                  <a:lnTo>
                    <a:pt x="540" y="596"/>
                  </a:lnTo>
                  <a:lnTo>
                    <a:pt x="548" y="606"/>
                  </a:lnTo>
                  <a:lnTo>
                    <a:pt x="548" y="606"/>
                  </a:lnTo>
                  <a:lnTo>
                    <a:pt x="554" y="612"/>
                  </a:lnTo>
                  <a:lnTo>
                    <a:pt x="562" y="618"/>
                  </a:lnTo>
                  <a:lnTo>
                    <a:pt x="572" y="622"/>
                  </a:lnTo>
                  <a:lnTo>
                    <a:pt x="582" y="624"/>
                  </a:lnTo>
                  <a:lnTo>
                    <a:pt x="602" y="628"/>
                  </a:lnTo>
                  <a:lnTo>
                    <a:pt x="622" y="630"/>
                  </a:lnTo>
                  <a:lnTo>
                    <a:pt x="622" y="630"/>
                  </a:lnTo>
                  <a:lnTo>
                    <a:pt x="644" y="632"/>
                  </a:lnTo>
                  <a:lnTo>
                    <a:pt x="668" y="636"/>
                  </a:lnTo>
                  <a:lnTo>
                    <a:pt x="668" y="636"/>
                  </a:lnTo>
                  <a:lnTo>
                    <a:pt x="680" y="640"/>
                  </a:lnTo>
                  <a:lnTo>
                    <a:pt x="694" y="646"/>
                  </a:lnTo>
                  <a:lnTo>
                    <a:pt x="706" y="652"/>
                  </a:lnTo>
                  <a:lnTo>
                    <a:pt x="718" y="660"/>
                  </a:lnTo>
                  <a:lnTo>
                    <a:pt x="742" y="678"/>
                  </a:lnTo>
                  <a:lnTo>
                    <a:pt x="764" y="696"/>
                  </a:lnTo>
                  <a:lnTo>
                    <a:pt x="762" y="696"/>
                  </a:lnTo>
                  <a:lnTo>
                    <a:pt x="762" y="696"/>
                  </a:lnTo>
                  <a:lnTo>
                    <a:pt x="766" y="698"/>
                  </a:lnTo>
                  <a:lnTo>
                    <a:pt x="774" y="702"/>
                  </a:lnTo>
                  <a:lnTo>
                    <a:pt x="786" y="708"/>
                  </a:lnTo>
                  <a:lnTo>
                    <a:pt x="786" y="708"/>
                  </a:lnTo>
                  <a:lnTo>
                    <a:pt x="790" y="710"/>
                  </a:lnTo>
                  <a:lnTo>
                    <a:pt x="794" y="710"/>
                  </a:lnTo>
                  <a:lnTo>
                    <a:pt x="794" y="710"/>
                  </a:lnTo>
                  <a:lnTo>
                    <a:pt x="792" y="712"/>
                  </a:lnTo>
                  <a:lnTo>
                    <a:pt x="792" y="716"/>
                  </a:lnTo>
                  <a:lnTo>
                    <a:pt x="800" y="728"/>
                  </a:lnTo>
                  <a:lnTo>
                    <a:pt x="814" y="744"/>
                  </a:lnTo>
                  <a:lnTo>
                    <a:pt x="814" y="744"/>
                  </a:lnTo>
                  <a:lnTo>
                    <a:pt x="824" y="756"/>
                  </a:lnTo>
                  <a:lnTo>
                    <a:pt x="830" y="768"/>
                  </a:lnTo>
                  <a:lnTo>
                    <a:pt x="842" y="796"/>
                  </a:lnTo>
                  <a:lnTo>
                    <a:pt x="842" y="796"/>
                  </a:lnTo>
                  <a:lnTo>
                    <a:pt x="846" y="802"/>
                  </a:lnTo>
                  <a:lnTo>
                    <a:pt x="848" y="806"/>
                  </a:lnTo>
                  <a:lnTo>
                    <a:pt x="852" y="808"/>
                  </a:lnTo>
                  <a:lnTo>
                    <a:pt x="852" y="808"/>
                  </a:lnTo>
                  <a:lnTo>
                    <a:pt x="856" y="810"/>
                  </a:lnTo>
                  <a:lnTo>
                    <a:pt x="860" y="808"/>
                  </a:lnTo>
                  <a:lnTo>
                    <a:pt x="866" y="806"/>
                  </a:lnTo>
                  <a:lnTo>
                    <a:pt x="870" y="804"/>
                  </a:lnTo>
                  <a:lnTo>
                    <a:pt x="870" y="804"/>
                  </a:lnTo>
                  <a:lnTo>
                    <a:pt x="876" y="808"/>
                  </a:lnTo>
                  <a:lnTo>
                    <a:pt x="884" y="814"/>
                  </a:lnTo>
                  <a:lnTo>
                    <a:pt x="894" y="826"/>
                  </a:lnTo>
                  <a:lnTo>
                    <a:pt x="894" y="826"/>
                  </a:lnTo>
                  <a:lnTo>
                    <a:pt x="898" y="834"/>
                  </a:lnTo>
                  <a:lnTo>
                    <a:pt x="900" y="840"/>
                  </a:lnTo>
                  <a:lnTo>
                    <a:pt x="906" y="854"/>
                  </a:lnTo>
                  <a:lnTo>
                    <a:pt x="912" y="868"/>
                  </a:lnTo>
                  <a:lnTo>
                    <a:pt x="916" y="874"/>
                  </a:lnTo>
                  <a:lnTo>
                    <a:pt x="924" y="878"/>
                  </a:lnTo>
                  <a:lnTo>
                    <a:pt x="924" y="878"/>
                  </a:lnTo>
                  <a:lnTo>
                    <a:pt x="932" y="874"/>
                  </a:lnTo>
                  <a:lnTo>
                    <a:pt x="932" y="874"/>
                  </a:lnTo>
                  <a:lnTo>
                    <a:pt x="940" y="872"/>
                  </a:lnTo>
                  <a:lnTo>
                    <a:pt x="948" y="872"/>
                  </a:lnTo>
                  <a:lnTo>
                    <a:pt x="948" y="872"/>
                  </a:lnTo>
                  <a:lnTo>
                    <a:pt x="948" y="866"/>
                  </a:lnTo>
                  <a:lnTo>
                    <a:pt x="952" y="862"/>
                  </a:lnTo>
                  <a:lnTo>
                    <a:pt x="962" y="852"/>
                  </a:lnTo>
                  <a:lnTo>
                    <a:pt x="962" y="852"/>
                  </a:lnTo>
                  <a:lnTo>
                    <a:pt x="966" y="854"/>
                  </a:lnTo>
                  <a:lnTo>
                    <a:pt x="972" y="858"/>
                  </a:lnTo>
                  <a:lnTo>
                    <a:pt x="982" y="864"/>
                  </a:lnTo>
                  <a:lnTo>
                    <a:pt x="982" y="864"/>
                  </a:lnTo>
                  <a:lnTo>
                    <a:pt x="988" y="870"/>
                  </a:lnTo>
                  <a:lnTo>
                    <a:pt x="988" y="870"/>
                  </a:lnTo>
                  <a:lnTo>
                    <a:pt x="994" y="852"/>
                  </a:lnTo>
                  <a:lnTo>
                    <a:pt x="998" y="836"/>
                  </a:lnTo>
                  <a:lnTo>
                    <a:pt x="998" y="836"/>
                  </a:lnTo>
                  <a:lnTo>
                    <a:pt x="1000" y="828"/>
                  </a:lnTo>
                  <a:lnTo>
                    <a:pt x="998" y="818"/>
                  </a:lnTo>
                  <a:lnTo>
                    <a:pt x="996" y="812"/>
                  </a:lnTo>
                  <a:lnTo>
                    <a:pt x="992" y="806"/>
                  </a:lnTo>
                  <a:lnTo>
                    <a:pt x="988" y="800"/>
                  </a:lnTo>
                  <a:lnTo>
                    <a:pt x="982" y="794"/>
                  </a:lnTo>
                  <a:lnTo>
                    <a:pt x="968" y="786"/>
                  </a:lnTo>
                  <a:lnTo>
                    <a:pt x="968" y="786"/>
                  </a:lnTo>
                  <a:close/>
                  <a:moveTo>
                    <a:pt x="392" y="16"/>
                  </a:moveTo>
                  <a:lnTo>
                    <a:pt x="392" y="16"/>
                  </a:lnTo>
                  <a:lnTo>
                    <a:pt x="392" y="16"/>
                  </a:lnTo>
                  <a:lnTo>
                    <a:pt x="392" y="16"/>
                  </a:lnTo>
                  <a:lnTo>
                    <a:pt x="392" y="16"/>
                  </a:lnTo>
                  <a:lnTo>
                    <a:pt x="392" y="1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  <a:effectLst/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7D5DB1DE-7CBD-459C-B7D5-CAF7D94F78AD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2032681" y="2537926"/>
              <a:ext cx="841616" cy="1652995"/>
            </a:xfrm>
            <a:custGeom>
              <a:avLst/>
              <a:gdLst/>
              <a:ahLst/>
              <a:cxnLst>
                <a:cxn ang="0">
                  <a:pos x="612" y="1256"/>
                </a:cxn>
                <a:cxn ang="0">
                  <a:pos x="612" y="1238"/>
                </a:cxn>
                <a:cxn ang="0">
                  <a:pos x="622" y="1188"/>
                </a:cxn>
                <a:cxn ang="0">
                  <a:pos x="628" y="1172"/>
                </a:cxn>
                <a:cxn ang="0">
                  <a:pos x="646" y="1130"/>
                </a:cxn>
                <a:cxn ang="0">
                  <a:pos x="652" y="1104"/>
                </a:cxn>
                <a:cxn ang="0">
                  <a:pos x="656" y="1078"/>
                </a:cxn>
                <a:cxn ang="0">
                  <a:pos x="668" y="1044"/>
                </a:cxn>
                <a:cxn ang="0">
                  <a:pos x="402" y="124"/>
                </a:cxn>
                <a:cxn ang="0">
                  <a:pos x="72" y="0"/>
                </a:cxn>
                <a:cxn ang="0">
                  <a:pos x="68" y="56"/>
                </a:cxn>
                <a:cxn ang="0">
                  <a:pos x="62" y="96"/>
                </a:cxn>
                <a:cxn ang="0">
                  <a:pos x="54" y="108"/>
                </a:cxn>
                <a:cxn ang="0">
                  <a:pos x="24" y="152"/>
                </a:cxn>
                <a:cxn ang="0">
                  <a:pos x="6" y="182"/>
                </a:cxn>
                <a:cxn ang="0">
                  <a:pos x="0" y="210"/>
                </a:cxn>
                <a:cxn ang="0">
                  <a:pos x="4" y="228"/>
                </a:cxn>
                <a:cxn ang="0">
                  <a:pos x="18" y="264"/>
                </a:cxn>
                <a:cxn ang="0">
                  <a:pos x="20" y="284"/>
                </a:cxn>
                <a:cxn ang="0">
                  <a:pos x="20" y="310"/>
                </a:cxn>
                <a:cxn ang="0">
                  <a:pos x="18" y="362"/>
                </a:cxn>
                <a:cxn ang="0">
                  <a:pos x="18" y="390"/>
                </a:cxn>
                <a:cxn ang="0">
                  <a:pos x="28" y="510"/>
                </a:cxn>
                <a:cxn ang="0">
                  <a:pos x="40" y="578"/>
                </a:cxn>
                <a:cxn ang="0">
                  <a:pos x="54" y="612"/>
                </a:cxn>
                <a:cxn ang="0">
                  <a:pos x="60" y="618"/>
                </a:cxn>
                <a:cxn ang="0">
                  <a:pos x="62" y="628"/>
                </a:cxn>
                <a:cxn ang="0">
                  <a:pos x="82" y="648"/>
                </a:cxn>
                <a:cxn ang="0">
                  <a:pos x="86" y="654"/>
                </a:cxn>
                <a:cxn ang="0">
                  <a:pos x="94" y="678"/>
                </a:cxn>
                <a:cxn ang="0">
                  <a:pos x="94" y="718"/>
                </a:cxn>
                <a:cxn ang="0">
                  <a:pos x="92" y="760"/>
                </a:cxn>
                <a:cxn ang="0">
                  <a:pos x="96" y="790"/>
                </a:cxn>
                <a:cxn ang="0">
                  <a:pos x="100" y="798"/>
                </a:cxn>
                <a:cxn ang="0">
                  <a:pos x="122" y="856"/>
                </a:cxn>
                <a:cxn ang="0">
                  <a:pos x="136" y="916"/>
                </a:cxn>
                <a:cxn ang="0">
                  <a:pos x="142" y="942"/>
                </a:cxn>
                <a:cxn ang="0">
                  <a:pos x="152" y="964"/>
                </a:cxn>
                <a:cxn ang="0">
                  <a:pos x="168" y="982"/>
                </a:cxn>
                <a:cxn ang="0">
                  <a:pos x="190" y="996"/>
                </a:cxn>
                <a:cxn ang="0">
                  <a:pos x="220" y="1014"/>
                </a:cxn>
                <a:cxn ang="0">
                  <a:pos x="282" y="1060"/>
                </a:cxn>
                <a:cxn ang="0">
                  <a:pos x="340" y="1116"/>
                </a:cxn>
                <a:cxn ang="0">
                  <a:pos x="374" y="1162"/>
                </a:cxn>
                <a:cxn ang="0">
                  <a:pos x="390" y="1194"/>
                </a:cxn>
                <a:cxn ang="0">
                  <a:pos x="396" y="1210"/>
                </a:cxn>
                <a:cxn ang="0">
                  <a:pos x="404" y="1248"/>
                </a:cxn>
                <a:cxn ang="0">
                  <a:pos x="404" y="1266"/>
                </a:cxn>
                <a:cxn ang="0">
                  <a:pos x="394" y="1280"/>
                </a:cxn>
                <a:cxn ang="0">
                  <a:pos x="520" y="1302"/>
                </a:cxn>
                <a:cxn ang="0">
                  <a:pos x="590" y="1312"/>
                </a:cxn>
                <a:cxn ang="0">
                  <a:pos x="604" y="1294"/>
                </a:cxn>
                <a:cxn ang="0">
                  <a:pos x="618" y="1280"/>
                </a:cxn>
                <a:cxn ang="0">
                  <a:pos x="624" y="1272"/>
                </a:cxn>
                <a:cxn ang="0">
                  <a:pos x="618" y="1268"/>
                </a:cxn>
                <a:cxn ang="0">
                  <a:pos x="612" y="1256"/>
                </a:cxn>
              </a:cxnLst>
              <a:rect l="0" t="0" r="r" b="b"/>
              <a:pathLst>
                <a:path w="668" h="1312">
                  <a:moveTo>
                    <a:pt x="612" y="1256"/>
                  </a:moveTo>
                  <a:lnTo>
                    <a:pt x="612" y="1256"/>
                  </a:lnTo>
                  <a:lnTo>
                    <a:pt x="612" y="1246"/>
                  </a:lnTo>
                  <a:lnTo>
                    <a:pt x="612" y="1238"/>
                  </a:lnTo>
                  <a:lnTo>
                    <a:pt x="614" y="1220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28" y="1172"/>
                  </a:lnTo>
                  <a:lnTo>
                    <a:pt x="638" y="1152"/>
                  </a:lnTo>
                  <a:lnTo>
                    <a:pt x="646" y="1130"/>
                  </a:lnTo>
                  <a:lnTo>
                    <a:pt x="650" y="1118"/>
                  </a:lnTo>
                  <a:lnTo>
                    <a:pt x="652" y="1104"/>
                  </a:lnTo>
                  <a:lnTo>
                    <a:pt x="652" y="1104"/>
                  </a:lnTo>
                  <a:lnTo>
                    <a:pt x="656" y="1078"/>
                  </a:lnTo>
                  <a:lnTo>
                    <a:pt x="662" y="1060"/>
                  </a:lnTo>
                  <a:lnTo>
                    <a:pt x="668" y="1044"/>
                  </a:lnTo>
                  <a:lnTo>
                    <a:pt x="308" y="454"/>
                  </a:lnTo>
                  <a:lnTo>
                    <a:pt x="402" y="124"/>
                  </a:lnTo>
                  <a:lnTo>
                    <a:pt x="402" y="124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8" y="56"/>
                  </a:lnTo>
                  <a:lnTo>
                    <a:pt x="66" y="78"/>
                  </a:lnTo>
                  <a:lnTo>
                    <a:pt x="62" y="96"/>
                  </a:lnTo>
                  <a:lnTo>
                    <a:pt x="62" y="96"/>
                  </a:lnTo>
                  <a:lnTo>
                    <a:pt x="54" y="108"/>
                  </a:lnTo>
                  <a:lnTo>
                    <a:pt x="46" y="122"/>
                  </a:lnTo>
                  <a:lnTo>
                    <a:pt x="24" y="152"/>
                  </a:lnTo>
                  <a:lnTo>
                    <a:pt x="14" y="166"/>
                  </a:lnTo>
                  <a:lnTo>
                    <a:pt x="6" y="182"/>
                  </a:lnTo>
                  <a:lnTo>
                    <a:pt x="2" y="196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4" y="228"/>
                  </a:lnTo>
                  <a:lnTo>
                    <a:pt x="12" y="246"/>
                  </a:lnTo>
                  <a:lnTo>
                    <a:pt x="18" y="264"/>
                  </a:lnTo>
                  <a:lnTo>
                    <a:pt x="20" y="274"/>
                  </a:lnTo>
                  <a:lnTo>
                    <a:pt x="20" y="284"/>
                  </a:lnTo>
                  <a:lnTo>
                    <a:pt x="20" y="284"/>
                  </a:lnTo>
                  <a:lnTo>
                    <a:pt x="20" y="310"/>
                  </a:lnTo>
                  <a:lnTo>
                    <a:pt x="18" y="336"/>
                  </a:lnTo>
                  <a:lnTo>
                    <a:pt x="18" y="362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20" y="438"/>
                  </a:lnTo>
                  <a:lnTo>
                    <a:pt x="28" y="510"/>
                  </a:lnTo>
                  <a:lnTo>
                    <a:pt x="34" y="546"/>
                  </a:lnTo>
                  <a:lnTo>
                    <a:pt x="40" y="578"/>
                  </a:lnTo>
                  <a:lnTo>
                    <a:pt x="50" y="604"/>
                  </a:lnTo>
                  <a:lnTo>
                    <a:pt x="54" y="612"/>
                  </a:lnTo>
                  <a:lnTo>
                    <a:pt x="60" y="618"/>
                  </a:lnTo>
                  <a:lnTo>
                    <a:pt x="60" y="618"/>
                  </a:lnTo>
                  <a:lnTo>
                    <a:pt x="60" y="622"/>
                  </a:lnTo>
                  <a:lnTo>
                    <a:pt x="62" y="628"/>
                  </a:lnTo>
                  <a:lnTo>
                    <a:pt x="68" y="634"/>
                  </a:lnTo>
                  <a:lnTo>
                    <a:pt x="82" y="648"/>
                  </a:lnTo>
                  <a:lnTo>
                    <a:pt x="82" y="648"/>
                  </a:lnTo>
                  <a:lnTo>
                    <a:pt x="86" y="654"/>
                  </a:lnTo>
                  <a:lnTo>
                    <a:pt x="90" y="662"/>
                  </a:lnTo>
                  <a:lnTo>
                    <a:pt x="94" y="678"/>
                  </a:lnTo>
                  <a:lnTo>
                    <a:pt x="94" y="698"/>
                  </a:lnTo>
                  <a:lnTo>
                    <a:pt x="94" y="718"/>
                  </a:lnTo>
                  <a:lnTo>
                    <a:pt x="92" y="740"/>
                  </a:lnTo>
                  <a:lnTo>
                    <a:pt x="92" y="760"/>
                  </a:lnTo>
                  <a:lnTo>
                    <a:pt x="94" y="780"/>
                  </a:lnTo>
                  <a:lnTo>
                    <a:pt x="96" y="790"/>
                  </a:lnTo>
                  <a:lnTo>
                    <a:pt x="100" y="798"/>
                  </a:lnTo>
                  <a:lnTo>
                    <a:pt x="100" y="798"/>
                  </a:lnTo>
                  <a:lnTo>
                    <a:pt x="112" y="826"/>
                  </a:lnTo>
                  <a:lnTo>
                    <a:pt x="122" y="856"/>
                  </a:lnTo>
                  <a:lnTo>
                    <a:pt x="130" y="886"/>
                  </a:lnTo>
                  <a:lnTo>
                    <a:pt x="136" y="916"/>
                  </a:lnTo>
                  <a:lnTo>
                    <a:pt x="136" y="916"/>
                  </a:lnTo>
                  <a:lnTo>
                    <a:pt x="142" y="942"/>
                  </a:lnTo>
                  <a:lnTo>
                    <a:pt x="146" y="952"/>
                  </a:lnTo>
                  <a:lnTo>
                    <a:pt x="152" y="964"/>
                  </a:lnTo>
                  <a:lnTo>
                    <a:pt x="160" y="972"/>
                  </a:lnTo>
                  <a:lnTo>
                    <a:pt x="168" y="982"/>
                  </a:lnTo>
                  <a:lnTo>
                    <a:pt x="178" y="990"/>
                  </a:lnTo>
                  <a:lnTo>
                    <a:pt x="190" y="996"/>
                  </a:lnTo>
                  <a:lnTo>
                    <a:pt x="190" y="996"/>
                  </a:lnTo>
                  <a:lnTo>
                    <a:pt x="220" y="1014"/>
                  </a:lnTo>
                  <a:lnTo>
                    <a:pt x="250" y="1036"/>
                  </a:lnTo>
                  <a:lnTo>
                    <a:pt x="282" y="1060"/>
                  </a:lnTo>
                  <a:lnTo>
                    <a:pt x="312" y="1086"/>
                  </a:lnTo>
                  <a:lnTo>
                    <a:pt x="340" y="1116"/>
                  </a:lnTo>
                  <a:lnTo>
                    <a:pt x="364" y="1146"/>
                  </a:lnTo>
                  <a:lnTo>
                    <a:pt x="374" y="1162"/>
                  </a:lnTo>
                  <a:lnTo>
                    <a:pt x="384" y="1178"/>
                  </a:lnTo>
                  <a:lnTo>
                    <a:pt x="390" y="1194"/>
                  </a:lnTo>
                  <a:lnTo>
                    <a:pt x="396" y="1210"/>
                  </a:lnTo>
                  <a:lnTo>
                    <a:pt x="396" y="1210"/>
                  </a:lnTo>
                  <a:lnTo>
                    <a:pt x="400" y="1226"/>
                  </a:lnTo>
                  <a:lnTo>
                    <a:pt x="404" y="1248"/>
                  </a:lnTo>
                  <a:lnTo>
                    <a:pt x="404" y="1258"/>
                  </a:lnTo>
                  <a:lnTo>
                    <a:pt x="404" y="1266"/>
                  </a:lnTo>
                  <a:lnTo>
                    <a:pt x="400" y="1274"/>
                  </a:lnTo>
                  <a:lnTo>
                    <a:pt x="394" y="1280"/>
                  </a:lnTo>
                  <a:lnTo>
                    <a:pt x="394" y="1280"/>
                  </a:lnTo>
                  <a:lnTo>
                    <a:pt x="520" y="1302"/>
                  </a:lnTo>
                  <a:lnTo>
                    <a:pt x="520" y="1302"/>
                  </a:lnTo>
                  <a:lnTo>
                    <a:pt x="590" y="1312"/>
                  </a:lnTo>
                  <a:lnTo>
                    <a:pt x="590" y="1312"/>
                  </a:lnTo>
                  <a:lnTo>
                    <a:pt x="604" y="1294"/>
                  </a:lnTo>
                  <a:lnTo>
                    <a:pt x="618" y="1280"/>
                  </a:lnTo>
                  <a:lnTo>
                    <a:pt x="618" y="1280"/>
                  </a:lnTo>
                  <a:lnTo>
                    <a:pt x="624" y="1274"/>
                  </a:lnTo>
                  <a:lnTo>
                    <a:pt x="624" y="1272"/>
                  </a:lnTo>
                  <a:lnTo>
                    <a:pt x="622" y="1272"/>
                  </a:lnTo>
                  <a:lnTo>
                    <a:pt x="618" y="1268"/>
                  </a:lnTo>
                  <a:lnTo>
                    <a:pt x="616" y="1264"/>
                  </a:lnTo>
                  <a:lnTo>
                    <a:pt x="612" y="1256"/>
                  </a:lnTo>
                  <a:lnTo>
                    <a:pt x="612" y="125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C49B8DE6-2091-4160-8336-10A1B0550E90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2776025" y="3583647"/>
              <a:ext cx="793740" cy="924770"/>
            </a:xfrm>
            <a:custGeom>
              <a:avLst/>
              <a:gdLst/>
              <a:ahLst/>
              <a:cxnLst>
                <a:cxn ang="0">
                  <a:pos x="630" y="78"/>
                </a:cxn>
                <a:cxn ang="0">
                  <a:pos x="184" y="0"/>
                </a:cxn>
                <a:cxn ang="0">
                  <a:pos x="184" y="0"/>
                </a:cxn>
                <a:cxn ang="0">
                  <a:pos x="162" y="94"/>
                </a:cxn>
                <a:cxn ang="0">
                  <a:pos x="162" y="94"/>
                </a:cxn>
                <a:cxn ang="0">
                  <a:pos x="160" y="98"/>
                </a:cxn>
                <a:cxn ang="0">
                  <a:pos x="158" y="100"/>
                </a:cxn>
                <a:cxn ang="0">
                  <a:pos x="152" y="102"/>
                </a:cxn>
                <a:cxn ang="0">
                  <a:pos x="146" y="100"/>
                </a:cxn>
                <a:cxn ang="0">
                  <a:pos x="144" y="100"/>
                </a:cxn>
                <a:cxn ang="0">
                  <a:pos x="144" y="100"/>
                </a:cxn>
                <a:cxn ang="0">
                  <a:pos x="136" y="94"/>
                </a:cxn>
                <a:cxn ang="0">
                  <a:pos x="126" y="90"/>
                </a:cxn>
                <a:cxn ang="0">
                  <a:pos x="112" y="88"/>
                </a:cxn>
                <a:cxn ang="0">
                  <a:pos x="112" y="88"/>
                </a:cxn>
                <a:cxn ang="0">
                  <a:pos x="104" y="90"/>
                </a:cxn>
                <a:cxn ang="0">
                  <a:pos x="100" y="94"/>
                </a:cxn>
                <a:cxn ang="0">
                  <a:pos x="98" y="98"/>
                </a:cxn>
                <a:cxn ang="0">
                  <a:pos x="96" y="104"/>
                </a:cxn>
                <a:cxn ang="0">
                  <a:pos x="96" y="116"/>
                </a:cxn>
                <a:cxn ang="0">
                  <a:pos x="96" y="122"/>
                </a:cxn>
                <a:cxn ang="0">
                  <a:pos x="90" y="196"/>
                </a:cxn>
                <a:cxn ang="0">
                  <a:pos x="78" y="214"/>
                </a:cxn>
                <a:cxn ang="0">
                  <a:pos x="78" y="214"/>
                </a:cxn>
                <a:cxn ang="0">
                  <a:pos x="72" y="230"/>
                </a:cxn>
                <a:cxn ang="0">
                  <a:pos x="66" y="248"/>
                </a:cxn>
                <a:cxn ang="0">
                  <a:pos x="62" y="274"/>
                </a:cxn>
                <a:cxn ang="0">
                  <a:pos x="62" y="274"/>
                </a:cxn>
                <a:cxn ang="0">
                  <a:pos x="60" y="288"/>
                </a:cxn>
                <a:cxn ang="0">
                  <a:pos x="56" y="300"/>
                </a:cxn>
                <a:cxn ang="0">
                  <a:pos x="48" y="322"/>
                </a:cxn>
                <a:cxn ang="0">
                  <a:pos x="38" y="342"/>
                </a:cxn>
                <a:cxn ang="0">
                  <a:pos x="32" y="358"/>
                </a:cxn>
                <a:cxn ang="0">
                  <a:pos x="32" y="358"/>
                </a:cxn>
                <a:cxn ang="0">
                  <a:pos x="24" y="390"/>
                </a:cxn>
                <a:cxn ang="0">
                  <a:pos x="22" y="408"/>
                </a:cxn>
                <a:cxn ang="0">
                  <a:pos x="22" y="416"/>
                </a:cxn>
                <a:cxn ang="0">
                  <a:pos x="22" y="426"/>
                </a:cxn>
                <a:cxn ang="0">
                  <a:pos x="22" y="426"/>
                </a:cxn>
                <a:cxn ang="0">
                  <a:pos x="26" y="434"/>
                </a:cxn>
                <a:cxn ang="0">
                  <a:pos x="28" y="438"/>
                </a:cxn>
                <a:cxn ang="0">
                  <a:pos x="32" y="442"/>
                </a:cxn>
                <a:cxn ang="0">
                  <a:pos x="34" y="442"/>
                </a:cxn>
                <a:cxn ang="0">
                  <a:pos x="34" y="444"/>
                </a:cxn>
                <a:cxn ang="0">
                  <a:pos x="28" y="450"/>
                </a:cxn>
                <a:cxn ang="0">
                  <a:pos x="28" y="450"/>
                </a:cxn>
                <a:cxn ang="0">
                  <a:pos x="14" y="464"/>
                </a:cxn>
                <a:cxn ang="0">
                  <a:pos x="0" y="482"/>
                </a:cxn>
                <a:cxn ang="0">
                  <a:pos x="0" y="482"/>
                </a:cxn>
                <a:cxn ang="0">
                  <a:pos x="14" y="484"/>
                </a:cxn>
                <a:cxn ang="0">
                  <a:pos x="18" y="498"/>
                </a:cxn>
                <a:cxn ang="0">
                  <a:pos x="358" y="708"/>
                </a:cxn>
                <a:cxn ang="0">
                  <a:pos x="534" y="734"/>
                </a:cxn>
                <a:cxn ang="0">
                  <a:pos x="630" y="78"/>
                </a:cxn>
                <a:cxn ang="0">
                  <a:pos x="630" y="78"/>
                </a:cxn>
              </a:cxnLst>
              <a:rect l="0" t="0" r="r" b="b"/>
              <a:pathLst>
                <a:path w="630" h="734">
                  <a:moveTo>
                    <a:pt x="630" y="78"/>
                  </a:moveTo>
                  <a:lnTo>
                    <a:pt x="184" y="0"/>
                  </a:lnTo>
                  <a:lnTo>
                    <a:pt x="184" y="0"/>
                  </a:lnTo>
                  <a:lnTo>
                    <a:pt x="162" y="94"/>
                  </a:lnTo>
                  <a:lnTo>
                    <a:pt x="162" y="94"/>
                  </a:lnTo>
                  <a:lnTo>
                    <a:pt x="160" y="98"/>
                  </a:lnTo>
                  <a:lnTo>
                    <a:pt x="158" y="100"/>
                  </a:lnTo>
                  <a:lnTo>
                    <a:pt x="152" y="102"/>
                  </a:lnTo>
                  <a:lnTo>
                    <a:pt x="146" y="100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36" y="94"/>
                  </a:lnTo>
                  <a:lnTo>
                    <a:pt x="126" y="90"/>
                  </a:lnTo>
                  <a:lnTo>
                    <a:pt x="112" y="88"/>
                  </a:lnTo>
                  <a:lnTo>
                    <a:pt x="112" y="88"/>
                  </a:lnTo>
                  <a:lnTo>
                    <a:pt x="104" y="90"/>
                  </a:lnTo>
                  <a:lnTo>
                    <a:pt x="100" y="94"/>
                  </a:lnTo>
                  <a:lnTo>
                    <a:pt x="98" y="98"/>
                  </a:lnTo>
                  <a:lnTo>
                    <a:pt x="96" y="104"/>
                  </a:lnTo>
                  <a:lnTo>
                    <a:pt x="96" y="116"/>
                  </a:lnTo>
                  <a:lnTo>
                    <a:pt x="96" y="122"/>
                  </a:lnTo>
                  <a:lnTo>
                    <a:pt x="90" y="196"/>
                  </a:lnTo>
                  <a:lnTo>
                    <a:pt x="78" y="214"/>
                  </a:lnTo>
                  <a:lnTo>
                    <a:pt x="78" y="214"/>
                  </a:lnTo>
                  <a:lnTo>
                    <a:pt x="72" y="230"/>
                  </a:lnTo>
                  <a:lnTo>
                    <a:pt x="66" y="248"/>
                  </a:lnTo>
                  <a:lnTo>
                    <a:pt x="62" y="274"/>
                  </a:lnTo>
                  <a:lnTo>
                    <a:pt x="62" y="274"/>
                  </a:lnTo>
                  <a:lnTo>
                    <a:pt x="60" y="288"/>
                  </a:lnTo>
                  <a:lnTo>
                    <a:pt x="56" y="300"/>
                  </a:lnTo>
                  <a:lnTo>
                    <a:pt x="48" y="322"/>
                  </a:lnTo>
                  <a:lnTo>
                    <a:pt x="38" y="342"/>
                  </a:lnTo>
                  <a:lnTo>
                    <a:pt x="32" y="358"/>
                  </a:lnTo>
                  <a:lnTo>
                    <a:pt x="32" y="358"/>
                  </a:lnTo>
                  <a:lnTo>
                    <a:pt x="24" y="390"/>
                  </a:lnTo>
                  <a:lnTo>
                    <a:pt x="22" y="408"/>
                  </a:lnTo>
                  <a:lnTo>
                    <a:pt x="22" y="416"/>
                  </a:lnTo>
                  <a:lnTo>
                    <a:pt x="22" y="426"/>
                  </a:lnTo>
                  <a:lnTo>
                    <a:pt x="22" y="426"/>
                  </a:lnTo>
                  <a:lnTo>
                    <a:pt x="26" y="434"/>
                  </a:lnTo>
                  <a:lnTo>
                    <a:pt x="28" y="438"/>
                  </a:lnTo>
                  <a:lnTo>
                    <a:pt x="32" y="442"/>
                  </a:lnTo>
                  <a:lnTo>
                    <a:pt x="34" y="442"/>
                  </a:lnTo>
                  <a:lnTo>
                    <a:pt x="34" y="444"/>
                  </a:lnTo>
                  <a:lnTo>
                    <a:pt x="28" y="450"/>
                  </a:lnTo>
                  <a:lnTo>
                    <a:pt x="28" y="450"/>
                  </a:lnTo>
                  <a:lnTo>
                    <a:pt x="14" y="464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4" y="484"/>
                  </a:lnTo>
                  <a:lnTo>
                    <a:pt x="18" y="498"/>
                  </a:lnTo>
                  <a:lnTo>
                    <a:pt x="358" y="708"/>
                  </a:lnTo>
                  <a:lnTo>
                    <a:pt x="534" y="734"/>
                  </a:lnTo>
                  <a:lnTo>
                    <a:pt x="630" y="78"/>
                  </a:lnTo>
                  <a:lnTo>
                    <a:pt x="630" y="7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198E6220-CE9F-4CDB-8062-10739761E4D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7379717" y="2308624"/>
              <a:ext cx="201585" cy="360333"/>
            </a:xfrm>
            <a:custGeom>
              <a:avLst/>
              <a:gdLst/>
              <a:ahLst/>
              <a:cxnLst>
                <a:cxn ang="0">
                  <a:pos x="134" y="180"/>
                </a:cxn>
                <a:cxn ang="0">
                  <a:pos x="134" y="180"/>
                </a:cxn>
                <a:cxn ang="0">
                  <a:pos x="140" y="154"/>
                </a:cxn>
                <a:cxn ang="0">
                  <a:pos x="146" y="140"/>
                </a:cxn>
                <a:cxn ang="0">
                  <a:pos x="152" y="128"/>
                </a:cxn>
                <a:cxn ang="0">
                  <a:pos x="158" y="110"/>
                </a:cxn>
                <a:cxn ang="0">
                  <a:pos x="158" y="110"/>
                </a:cxn>
                <a:cxn ang="0">
                  <a:pos x="160" y="100"/>
                </a:cxn>
                <a:cxn ang="0">
                  <a:pos x="160" y="88"/>
                </a:cxn>
                <a:cxn ang="0">
                  <a:pos x="156" y="74"/>
                </a:cxn>
                <a:cxn ang="0">
                  <a:pos x="152" y="62"/>
                </a:cxn>
                <a:cxn ang="0">
                  <a:pos x="140" y="36"/>
                </a:cxn>
                <a:cxn ang="0">
                  <a:pos x="128" y="12"/>
                </a:cxn>
                <a:cxn ang="0">
                  <a:pos x="128" y="12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76" y="12"/>
                </a:cxn>
                <a:cxn ang="0">
                  <a:pos x="0" y="28"/>
                </a:cxn>
                <a:cxn ang="0">
                  <a:pos x="6" y="76"/>
                </a:cxn>
                <a:cxn ang="0">
                  <a:pos x="14" y="86"/>
                </a:cxn>
                <a:cxn ang="0">
                  <a:pos x="14" y="86"/>
                </a:cxn>
                <a:cxn ang="0">
                  <a:pos x="12" y="102"/>
                </a:cxn>
                <a:cxn ang="0">
                  <a:pos x="14" y="124"/>
                </a:cxn>
                <a:cxn ang="0">
                  <a:pos x="14" y="124"/>
                </a:cxn>
                <a:cxn ang="0">
                  <a:pos x="16" y="136"/>
                </a:cxn>
                <a:cxn ang="0">
                  <a:pos x="22" y="152"/>
                </a:cxn>
                <a:cxn ang="0">
                  <a:pos x="30" y="172"/>
                </a:cxn>
                <a:cxn ang="0">
                  <a:pos x="30" y="186"/>
                </a:cxn>
                <a:cxn ang="0">
                  <a:pos x="44" y="196"/>
                </a:cxn>
                <a:cxn ang="0">
                  <a:pos x="68" y="284"/>
                </a:cxn>
                <a:cxn ang="0">
                  <a:pos x="68" y="286"/>
                </a:cxn>
                <a:cxn ang="0">
                  <a:pos x="120" y="270"/>
                </a:cxn>
                <a:cxn ang="0">
                  <a:pos x="120" y="270"/>
                </a:cxn>
                <a:cxn ang="0">
                  <a:pos x="120" y="262"/>
                </a:cxn>
                <a:cxn ang="0">
                  <a:pos x="120" y="262"/>
                </a:cxn>
                <a:cxn ang="0">
                  <a:pos x="120" y="246"/>
                </a:cxn>
                <a:cxn ang="0">
                  <a:pos x="124" y="228"/>
                </a:cxn>
                <a:cxn ang="0">
                  <a:pos x="134" y="180"/>
                </a:cxn>
                <a:cxn ang="0">
                  <a:pos x="134" y="180"/>
                </a:cxn>
              </a:cxnLst>
              <a:rect l="0" t="0" r="r" b="b"/>
              <a:pathLst>
                <a:path w="160" h="286">
                  <a:moveTo>
                    <a:pt x="134" y="180"/>
                  </a:moveTo>
                  <a:lnTo>
                    <a:pt x="134" y="180"/>
                  </a:lnTo>
                  <a:lnTo>
                    <a:pt x="140" y="154"/>
                  </a:lnTo>
                  <a:lnTo>
                    <a:pt x="146" y="140"/>
                  </a:lnTo>
                  <a:lnTo>
                    <a:pt x="152" y="128"/>
                  </a:lnTo>
                  <a:lnTo>
                    <a:pt x="158" y="110"/>
                  </a:lnTo>
                  <a:lnTo>
                    <a:pt x="158" y="110"/>
                  </a:lnTo>
                  <a:lnTo>
                    <a:pt x="160" y="100"/>
                  </a:lnTo>
                  <a:lnTo>
                    <a:pt x="160" y="88"/>
                  </a:lnTo>
                  <a:lnTo>
                    <a:pt x="156" y="74"/>
                  </a:lnTo>
                  <a:lnTo>
                    <a:pt x="152" y="62"/>
                  </a:lnTo>
                  <a:lnTo>
                    <a:pt x="140" y="36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76" y="12"/>
                  </a:lnTo>
                  <a:lnTo>
                    <a:pt x="0" y="28"/>
                  </a:lnTo>
                  <a:lnTo>
                    <a:pt x="6" y="7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2" y="102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6" y="136"/>
                  </a:lnTo>
                  <a:lnTo>
                    <a:pt x="22" y="152"/>
                  </a:lnTo>
                  <a:lnTo>
                    <a:pt x="30" y="172"/>
                  </a:lnTo>
                  <a:lnTo>
                    <a:pt x="30" y="186"/>
                  </a:lnTo>
                  <a:lnTo>
                    <a:pt x="44" y="196"/>
                  </a:lnTo>
                  <a:lnTo>
                    <a:pt x="68" y="284"/>
                  </a:lnTo>
                  <a:lnTo>
                    <a:pt x="68" y="286"/>
                  </a:lnTo>
                  <a:lnTo>
                    <a:pt x="120" y="270"/>
                  </a:lnTo>
                  <a:lnTo>
                    <a:pt x="120" y="270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0" y="246"/>
                  </a:lnTo>
                  <a:lnTo>
                    <a:pt x="124" y="228"/>
                  </a:lnTo>
                  <a:lnTo>
                    <a:pt x="134" y="180"/>
                  </a:lnTo>
                  <a:lnTo>
                    <a:pt x="134" y="18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975D2C70-7EBA-498C-AF49-044E09A49013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7530906" y="2225470"/>
              <a:ext cx="181426" cy="423328"/>
            </a:xfrm>
            <a:custGeom>
              <a:avLst/>
              <a:gdLst/>
              <a:ahLst/>
              <a:cxnLst>
                <a:cxn ang="0">
                  <a:pos x="144" y="270"/>
                </a:cxn>
                <a:cxn ang="0">
                  <a:pos x="144" y="270"/>
                </a:cxn>
                <a:cxn ang="0">
                  <a:pos x="140" y="260"/>
                </a:cxn>
                <a:cxn ang="0">
                  <a:pos x="140" y="260"/>
                </a:cxn>
                <a:cxn ang="0">
                  <a:pos x="140" y="254"/>
                </a:cxn>
                <a:cxn ang="0">
                  <a:pos x="128" y="252"/>
                </a:cxn>
                <a:cxn ang="0">
                  <a:pos x="128" y="232"/>
                </a:cxn>
                <a:cxn ang="0">
                  <a:pos x="110" y="220"/>
                </a:cxn>
                <a:cxn ang="0">
                  <a:pos x="104" y="202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20" y="18"/>
                </a:cxn>
                <a:cxn ang="0">
                  <a:pos x="14" y="26"/>
                </a:cxn>
                <a:cxn ang="0">
                  <a:pos x="12" y="36"/>
                </a:cxn>
                <a:cxn ang="0">
                  <a:pos x="12" y="44"/>
                </a:cxn>
                <a:cxn ang="0">
                  <a:pos x="12" y="58"/>
                </a:cxn>
                <a:cxn ang="0">
                  <a:pos x="14" y="64"/>
                </a:cxn>
                <a:cxn ang="0">
                  <a:pos x="14" y="64"/>
                </a:cxn>
                <a:cxn ang="0">
                  <a:pos x="6" y="66"/>
                </a:cxn>
                <a:cxn ang="0">
                  <a:pos x="6" y="66"/>
                </a:cxn>
                <a:cxn ang="0">
                  <a:pos x="8" y="78"/>
                </a:cxn>
                <a:cxn ang="0">
                  <a:pos x="8" y="78"/>
                </a:cxn>
                <a:cxn ang="0">
                  <a:pos x="20" y="102"/>
                </a:cxn>
                <a:cxn ang="0">
                  <a:pos x="32" y="128"/>
                </a:cxn>
                <a:cxn ang="0">
                  <a:pos x="36" y="140"/>
                </a:cxn>
                <a:cxn ang="0">
                  <a:pos x="40" y="154"/>
                </a:cxn>
                <a:cxn ang="0">
                  <a:pos x="40" y="166"/>
                </a:cxn>
                <a:cxn ang="0">
                  <a:pos x="38" y="176"/>
                </a:cxn>
                <a:cxn ang="0">
                  <a:pos x="38" y="176"/>
                </a:cxn>
                <a:cxn ang="0">
                  <a:pos x="32" y="194"/>
                </a:cxn>
                <a:cxn ang="0">
                  <a:pos x="26" y="206"/>
                </a:cxn>
                <a:cxn ang="0">
                  <a:pos x="20" y="220"/>
                </a:cxn>
                <a:cxn ang="0">
                  <a:pos x="14" y="246"/>
                </a:cxn>
                <a:cxn ang="0">
                  <a:pos x="14" y="246"/>
                </a:cxn>
                <a:cxn ang="0">
                  <a:pos x="4" y="294"/>
                </a:cxn>
                <a:cxn ang="0">
                  <a:pos x="0" y="312"/>
                </a:cxn>
                <a:cxn ang="0">
                  <a:pos x="0" y="328"/>
                </a:cxn>
                <a:cxn ang="0">
                  <a:pos x="0" y="328"/>
                </a:cxn>
                <a:cxn ang="0">
                  <a:pos x="0" y="336"/>
                </a:cxn>
                <a:cxn ang="0">
                  <a:pos x="106" y="306"/>
                </a:cxn>
                <a:cxn ang="0">
                  <a:pos x="144" y="270"/>
                </a:cxn>
              </a:cxnLst>
              <a:rect l="0" t="0" r="r" b="b"/>
              <a:pathLst>
                <a:path w="144" h="336">
                  <a:moveTo>
                    <a:pt x="144" y="270"/>
                  </a:moveTo>
                  <a:lnTo>
                    <a:pt x="144" y="270"/>
                  </a:lnTo>
                  <a:lnTo>
                    <a:pt x="140" y="260"/>
                  </a:lnTo>
                  <a:lnTo>
                    <a:pt x="140" y="260"/>
                  </a:lnTo>
                  <a:lnTo>
                    <a:pt x="140" y="254"/>
                  </a:lnTo>
                  <a:lnTo>
                    <a:pt x="128" y="252"/>
                  </a:lnTo>
                  <a:lnTo>
                    <a:pt x="128" y="232"/>
                  </a:lnTo>
                  <a:lnTo>
                    <a:pt x="110" y="220"/>
                  </a:lnTo>
                  <a:lnTo>
                    <a:pt x="104" y="20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0" y="18"/>
                  </a:lnTo>
                  <a:lnTo>
                    <a:pt x="14" y="26"/>
                  </a:lnTo>
                  <a:lnTo>
                    <a:pt x="12" y="36"/>
                  </a:lnTo>
                  <a:lnTo>
                    <a:pt x="12" y="44"/>
                  </a:lnTo>
                  <a:lnTo>
                    <a:pt x="12" y="58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20" y="102"/>
                  </a:lnTo>
                  <a:lnTo>
                    <a:pt x="32" y="128"/>
                  </a:lnTo>
                  <a:lnTo>
                    <a:pt x="36" y="140"/>
                  </a:lnTo>
                  <a:lnTo>
                    <a:pt x="40" y="154"/>
                  </a:lnTo>
                  <a:lnTo>
                    <a:pt x="40" y="166"/>
                  </a:lnTo>
                  <a:lnTo>
                    <a:pt x="38" y="176"/>
                  </a:lnTo>
                  <a:lnTo>
                    <a:pt x="38" y="176"/>
                  </a:lnTo>
                  <a:lnTo>
                    <a:pt x="32" y="194"/>
                  </a:lnTo>
                  <a:lnTo>
                    <a:pt x="26" y="206"/>
                  </a:lnTo>
                  <a:lnTo>
                    <a:pt x="20" y="220"/>
                  </a:lnTo>
                  <a:lnTo>
                    <a:pt x="14" y="246"/>
                  </a:lnTo>
                  <a:lnTo>
                    <a:pt x="14" y="246"/>
                  </a:lnTo>
                  <a:lnTo>
                    <a:pt x="4" y="294"/>
                  </a:lnTo>
                  <a:lnTo>
                    <a:pt x="0" y="312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36"/>
                  </a:lnTo>
                  <a:lnTo>
                    <a:pt x="106" y="306"/>
                  </a:lnTo>
                  <a:lnTo>
                    <a:pt x="144" y="27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D007FC89-99C8-4144-96CF-793373620E1C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2851619" y="1771904"/>
              <a:ext cx="695467" cy="1146513"/>
            </a:xfrm>
            <a:custGeom>
              <a:avLst/>
              <a:gdLst/>
              <a:ahLst/>
              <a:cxnLst>
                <a:cxn ang="0">
                  <a:pos x="454" y="570"/>
                </a:cxn>
                <a:cxn ang="0">
                  <a:pos x="448" y="556"/>
                </a:cxn>
                <a:cxn ang="0">
                  <a:pos x="430" y="522"/>
                </a:cxn>
                <a:cxn ang="0">
                  <a:pos x="420" y="496"/>
                </a:cxn>
                <a:cxn ang="0">
                  <a:pos x="416" y="484"/>
                </a:cxn>
                <a:cxn ang="0">
                  <a:pos x="400" y="450"/>
                </a:cxn>
                <a:cxn ang="0">
                  <a:pos x="374" y="420"/>
                </a:cxn>
                <a:cxn ang="0">
                  <a:pos x="364" y="412"/>
                </a:cxn>
                <a:cxn ang="0">
                  <a:pos x="358" y="424"/>
                </a:cxn>
                <a:cxn ang="0">
                  <a:pos x="352" y="444"/>
                </a:cxn>
                <a:cxn ang="0">
                  <a:pos x="342" y="452"/>
                </a:cxn>
                <a:cxn ang="0">
                  <a:pos x="332" y="454"/>
                </a:cxn>
                <a:cxn ang="0">
                  <a:pos x="324" y="452"/>
                </a:cxn>
                <a:cxn ang="0">
                  <a:pos x="322" y="446"/>
                </a:cxn>
                <a:cxn ang="0">
                  <a:pos x="326" y="434"/>
                </a:cxn>
                <a:cxn ang="0">
                  <a:pos x="324" y="412"/>
                </a:cxn>
                <a:cxn ang="0">
                  <a:pos x="324" y="392"/>
                </a:cxn>
                <a:cxn ang="0">
                  <a:pos x="328" y="376"/>
                </a:cxn>
                <a:cxn ang="0">
                  <a:pos x="328" y="360"/>
                </a:cxn>
                <a:cxn ang="0">
                  <a:pos x="326" y="352"/>
                </a:cxn>
                <a:cxn ang="0">
                  <a:pos x="310" y="326"/>
                </a:cxn>
                <a:cxn ang="0">
                  <a:pos x="292" y="310"/>
                </a:cxn>
                <a:cxn ang="0">
                  <a:pos x="284" y="296"/>
                </a:cxn>
                <a:cxn ang="0">
                  <a:pos x="282" y="290"/>
                </a:cxn>
                <a:cxn ang="0">
                  <a:pos x="286" y="276"/>
                </a:cxn>
                <a:cxn ang="0">
                  <a:pos x="290" y="264"/>
                </a:cxn>
                <a:cxn ang="0">
                  <a:pos x="286" y="250"/>
                </a:cxn>
                <a:cxn ang="0">
                  <a:pos x="274" y="208"/>
                </a:cxn>
                <a:cxn ang="0">
                  <a:pos x="268" y="180"/>
                </a:cxn>
                <a:cxn ang="0">
                  <a:pos x="264" y="150"/>
                </a:cxn>
                <a:cxn ang="0">
                  <a:pos x="266" y="110"/>
                </a:cxn>
                <a:cxn ang="0">
                  <a:pos x="272" y="70"/>
                </a:cxn>
                <a:cxn ang="0">
                  <a:pos x="274" y="58"/>
                </a:cxn>
                <a:cxn ang="0">
                  <a:pos x="288" y="22"/>
                </a:cxn>
                <a:cxn ang="0">
                  <a:pos x="208" y="0"/>
                </a:cxn>
                <a:cxn ang="0">
                  <a:pos x="126" y="272"/>
                </a:cxn>
                <a:cxn ang="0">
                  <a:pos x="130" y="302"/>
                </a:cxn>
                <a:cxn ang="0">
                  <a:pos x="128" y="316"/>
                </a:cxn>
                <a:cxn ang="0">
                  <a:pos x="122" y="336"/>
                </a:cxn>
                <a:cxn ang="0">
                  <a:pos x="126" y="340"/>
                </a:cxn>
                <a:cxn ang="0">
                  <a:pos x="142" y="372"/>
                </a:cxn>
                <a:cxn ang="0">
                  <a:pos x="142" y="386"/>
                </a:cxn>
                <a:cxn ang="0">
                  <a:pos x="130" y="418"/>
                </a:cxn>
                <a:cxn ang="0">
                  <a:pos x="46" y="510"/>
                </a:cxn>
                <a:cxn ang="0">
                  <a:pos x="50" y="514"/>
                </a:cxn>
                <a:cxn ang="0">
                  <a:pos x="60" y="532"/>
                </a:cxn>
                <a:cxn ang="0">
                  <a:pos x="64" y="550"/>
                </a:cxn>
                <a:cxn ang="0">
                  <a:pos x="62" y="558"/>
                </a:cxn>
                <a:cxn ang="0">
                  <a:pos x="40" y="610"/>
                </a:cxn>
                <a:cxn ang="0">
                  <a:pos x="242" y="856"/>
                </a:cxn>
                <a:cxn ang="0">
                  <a:pos x="552" y="596"/>
                </a:cxn>
                <a:cxn ang="0">
                  <a:pos x="524" y="584"/>
                </a:cxn>
                <a:cxn ang="0">
                  <a:pos x="490" y="584"/>
                </a:cxn>
                <a:cxn ang="0">
                  <a:pos x="468" y="580"/>
                </a:cxn>
                <a:cxn ang="0">
                  <a:pos x="456" y="572"/>
                </a:cxn>
                <a:cxn ang="0">
                  <a:pos x="454" y="570"/>
                </a:cxn>
              </a:cxnLst>
              <a:rect l="0" t="0" r="r" b="b"/>
              <a:pathLst>
                <a:path w="552" h="910">
                  <a:moveTo>
                    <a:pt x="454" y="570"/>
                  </a:moveTo>
                  <a:lnTo>
                    <a:pt x="454" y="570"/>
                  </a:lnTo>
                  <a:lnTo>
                    <a:pt x="452" y="562"/>
                  </a:lnTo>
                  <a:lnTo>
                    <a:pt x="448" y="556"/>
                  </a:lnTo>
                  <a:lnTo>
                    <a:pt x="440" y="542"/>
                  </a:lnTo>
                  <a:lnTo>
                    <a:pt x="430" y="522"/>
                  </a:lnTo>
                  <a:lnTo>
                    <a:pt x="424" y="510"/>
                  </a:lnTo>
                  <a:lnTo>
                    <a:pt x="420" y="496"/>
                  </a:lnTo>
                  <a:lnTo>
                    <a:pt x="420" y="496"/>
                  </a:lnTo>
                  <a:lnTo>
                    <a:pt x="416" y="484"/>
                  </a:lnTo>
                  <a:lnTo>
                    <a:pt x="412" y="472"/>
                  </a:lnTo>
                  <a:lnTo>
                    <a:pt x="400" y="450"/>
                  </a:lnTo>
                  <a:lnTo>
                    <a:pt x="384" y="428"/>
                  </a:lnTo>
                  <a:lnTo>
                    <a:pt x="374" y="420"/>
                  </a:lnTo>
                  <a:lnTo>
                    <a:pt x="364" y="412"/>
                  </a:lnTo>
                  <a:lnTo>
                    <a:pt x="364" y="412"/>
                  </a:lnTo>
                  <a:lnTo>
                    <a:pt x="360" y="418"/>
                  </a:lnTo>
                  <a:lnTo>
                    <a:pt x="358" y="424"/>
                  </a:lnTo>
                  <a:lnTo>
                    <a:pt x="354" y="438"/>
                  </a:lnTo>
                  <a:lnTo>
                    <a:pt x="352" y="444"/>
                  </a:lnTo>
                  <a:lnTo>
                    <a:pt x="348" y="450"/>
                  </a:lnTo>
                  <a:lnTo>
                    <a:pt x="342" y="452"/>
                  </a:lnTo>
                  <a:lnTo>
                    <a:pt x="332" y="454"/>
                  </a:lnTo>
                  <a:lnTo>
                    <a:pt x="332" y="454"/>
                  </a:lnTo>
                  <a:lnTo>
                    <a:pt x="326" y="454"/>
                  </a:lnTo>
                  <a:lnTo>
                    <a:pt x="324" y="452"/>
                  </a:lnTo>
                  <a:lnTo>
                    <a:pt x="322" y="450"/>
                  </a:lnTo>
                  <a:lnTo>
                    <a:pt x="322" y="446"/>
                  </a:lnTo>
                  <a:lnTo>
                    <a:pt x="326" y="434"/>
                  </a:lnTo>
                  <a:lnTo>
                    <a:pt x="326" y="434"/>
                  </a:lnTo>
                  <a:lnTo>
                    <a:pt x="326" y="422"/>
                  </a:lnTo>
                  <a:lnTo>
                    <a:pt x="324" y="412"/>
                  </a:lnTo>
                  <a:lnTo>
                    <a:pt x="322" y="402"/>
                  </a:lnTo>
                  <a:lnTo>
                    <a:pt x="324" y="392"/>
                  </a:lnTo>
                  <a:lnTo>
                    <a:pt x="324" y="392"/>
                  </a:lnTo>
                  <a:lnTo>
                    <a:pt x="328" y="376"/>
                  </a:lnTo>
                  <a:lnTo>
                    <a:pt x="328" y="370"/>
                  </a:lnTo>
                  <a:lnTo>
                    <a:pt x="328" y="360"/>
                  </a:lnTo>
                  <a:lnTo>
                    <a:pt x="328" y="360"/>
                  </a:lnTo>
                  <a:lnTo>
                    <a:pt x="326" y="352"/>
                  </a:lnTo>
                  <a:lnTo>
                    <a:pt x="320" y="342"/>
                  </a:lnTo>
                  <a:lnTo>
                    <a:pt x="310" y="326"/>
                  </a:lnTo>
                  <a:lnTo>
                    <a:pt x="310" y="326"/>
                  </a:lnTo>
                  <a:lnTo>
                    <a:pt x="292" y="310"/>
                  </a:lnTo>
                  <a:lnTo>
                    <a:pt x="286" y="300"/>
                  </a:lnTo>
                  <a:lnTo>
                    <a:pt x="284" y="296"/>
                  </a:lnTo>
                  <a:lnTo>
                    <a:pt x="282" y="290"/>
                  </a:lnTo>
                  <a:lnTo>
                    <a:pt x="282" y="290"/>
                  </a:lnTo>
                  <a:lnTo>
                    <a:pt x="284" y="282"/>
                  </a:lnTo>
                  <a:lnTo>
                    <a:pt x="286" y="276"/>
                  </a:lnTo>
                  <a:lnTo>
                    <a:pt x="288" y="270"/>
                  </a:lnTo>
                  <a:lnTo>
                    <a:pt x="290" y="264"/>
                  </a:lnTo>
                  <a:lnTo>
                    <a:pt x="290" y="264"/>
                  </a:lnTo>
                  <a:lnTo>
                    <a:pt x="286" y="250"/>
                  </a:lnTo>
                  <a:lnTo>
                    <a:pt x="282" y="236"/>
                  </a:lnTo>
                  <a:lnTo>
                    <a:pt x="274" y="208"/>
                  </a:lnTo>
                  <a:lnTo>
                    <a:pt x="274" y="208"/>
                  </a:lnTo>
                  <a:lnTo>
                    <a:pt x="268" y="180"/>
                  </a:lnTo>
                  <a:lnTo>
                    <a:pt x="264" y="150"/>
                  </a:lnTo>
                  <a:lnTo>
                    <a:pt x="264" y="150"/>
                  </a:lnTo>
                  <a:lnTo>
                    <a:pt x="264" y="130"/>
                  </a:lnTo>
                  <a:lnTo>
                    <a:pt x="266" y="110"/>
                  </a:lnTo>
                  <a:lnTo>
                    <a:pt x="270" y="90"/>
                  </a:lnTo>
                  <a:lnTo>
                    <a:pt x="272" y="70"/>
                  </a:lnTo>
                  <a:lnTo>
                    <a:pt x="272" y="70"/>
                  </a:lnTo>
                  <a:lnTo>
                    <a:pt x="274" y="58"/>
                  </a:lnTo>
                  <a:lnTo>
                    <a:pt x="278" y="46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08" y="0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28" y="280"/>
                  </a:lnTo>
                  <a:lnTo>
                    <a:pt x="130" y="302"/>
                  </a:lnTo>
                  <a:lnTo>
                    <a:pt x="130" y="302"/>
                  </a:lnTo>
                  <a:lnTo>
                    <a:pt x="128" y="316"/>
                  </a:lnTo>
                  <a:lnTo>
                    <a:pt x="126" y="326"/>
                  </a:lnTo>
                  <a:lnTo>
                    <a:pt x="122" y="336"/>
                  </a:lnTo>
                  <a:lnTo>
                    <a:pt x="122" y="336"/>
                  </a:lnTo>
                  <a:lnTo>
                    <a:pt x="126" y="340"/>
                  </a:lnTo>
                  <a:lnTo>
                    <a:pt x="134" y="354"/>
                  </a:lnTo>
                  <a:lnTo>
                    <a:pt x="142" y="372"/>
                  </a:lnTo>
                  <a:lnTo>
                    <a:pt x="144" y="380"/>
                  </a:lnTo>
                  <a:lnTo>
                    <a:pt x="142" y="386"/>
                  </a:lnTo>
                  <a:lnTo>
                    <a:pt x="142" y="386"/>
                  </a:lnTo>
                  <a:lnTo>
                    <a:pt x="130" y="418"/>
                  </a:lnTo>
                  <a:lnTo>
                    <a:pt x="122" y="434"/>
                  </a:lnTo>
                  <a:lnTo>
                    <a:pt x="46" y="510"/>
                  </a:lnTo>
                  <a:lnTo>
                    <a:pt x="46" y="510"/>
                  </a:lnTo>
                  <a:lnTo>
                    <a:pt x="50" y="514"/>
                  </a:lnTo>
                  <a:lnTo>
                    <a:pt x="58" y="526"/>
                  </a:lnTo>
                  <a:lnTo>
                    <a:pt x="60" y="532"/>
                  </a:lnTo>
                  <a:lnTo>
                    <a:pt x="62" y="540"/>
                  </a:lnTo>
                  <a:lnTo>
                    <a:pt x="64" y="550"/>
                  </a:lnTo>
                  <a:lnTo>
                    <a:pt x="62" y="558"/>
                  </a:lnTo>
                  <a:lnTo>
                    <a:pt x="62" y="558"/>
                  </a:lnTo>
                  <a:lnTo>
                    <a:pt x="48" y="594"/>
                  </a:lnTo>
                  <a:lnTo>
                    <a:pt x="40" y="610"/>
                  </a:lnTo>
                  <a:lnTo>
                    <a:pt x="0" y="794"/>
                  </a:lnTo>
                  <a:lnTo>
                    <a:pt x="242" y="856"/>
                  </a:lnTo>
                  <a:lnTo>
                    <a:pt x="494" y="910"/>
                  </a:lnTo>
                  <a:lnTo>
                    <a:pt x="552" y="596"/>
                  </a:lnTo>
                  <a:lnTo>
                    <a:pt x="524" y="584"/>
                  </a:lnTo>
                  <a:lnTo>
                    <a:pt x="524" y="584"/>
                  </a:lnTo>
                  <a:lnTo>
                    <a:pt x="514" y="584"/>
                  </a:lnTo>
                  <a:lnTo>
                    <a:pt x="490" y="584"/>
                  </a:lnTo>
                  <a:lnTo>
                    <a:pt x="478" y="582"/>
                  </a:lnTo>
                  <a:lnTo>
                    <a:pt x="468" y="580"/>
                  </a:lnTo>
                  <a:lnTo>
                    <a:pt x="458" y="576"/>
                  </a:lnTo>
                  <a:lnTo>
                    <a:pt x="456" y="572"/>
                  </a:lnTo>
                  <a:lnTo>
                    <a:pt x="454" y="570"/>
                  </a:lnTo>
                  <a:lnTo>
                    <a:pt x="454" y="57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48306904-3E5F-420C-A0D4-A39135A05FD4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3184234" y="1799622"/>
              <a:ext cx="1138954" cy="786180"/>
            </a:xfrm>
            <a:custGeom>
              <a:avLst/>
              <a:gdLst/>
              <a:ahLst/>
              <a:cxnLst>
                <a:cxn ang="0">
                  <a:pos x="904" y="154"/>
                </a:cxn>
                <a:cxn ang="0">
                  <a:pos x="784" y="138"/>
                </a:cxn>
                <a:cxn ang="0">
                  <a:pos x="430" y="80"/>
                </a:cxn>
                <a:cxn ang="0">
                  <a:pos x="94" y="18"/>
                </a:cxn>
                <a:cxn ang="0">
                  <a:pos x="24" y="0"/>
                </a:cxn>
                <a:cxn ang="0">
                  <a:pos x="14" y="24"/>
                </a:cxn>
                <a:cxn ang="0">
                  <a:pos x="8" y="48"/>
                </a:cxn>
                <a:cxn ang="0">
                  <a:pos x="6" y="68"/>
                </a:cxn>
                <a:cxn ang="0">
                  <a:pos x="0" y="108"/>
                </a:cxn>
                <a:cxn ang="0">
                  <a:pos x="0" y="128"/>
                </a:cxn>
                <a:cxn ang="0">
                  <a:pos x="10" y="186"/>
                </a:cxn>
                <a:cxn ang="0">
                  <a:pos x="18" y="214"/>
                </a:cxn>
                <a:cxn ang="0">
                  <a:pos x="26" y="242"/>
                </a:cxn>
                <a:cxn ang="0">
                  <a:pos x="24" y="248"/>
                </a:cxn>
                <a:cxn ang="0">
                  <a:pos x="20" y="260"/>
                </a:cxn>
                <a:cxn ang="0">
                  <a:pos x="18" y="268"/>
                </a:cxn>
                <a:cxn ang="0">
                  <a:pos x="22" y="278"/>
                </a:cxn>
                <a:cxn ang="0">
                  <a:pos x="46" y="304"/>
                </a:cxn>
                <a:cxn ang="0">
                  <a:pos x="56" y="320"/>
                </a:cxn>
                <a:cxn ang="0">
                  <a:pos x="64" y="338"/>
                </a:cxn>
                <a:cxn ang="0">
                  <a:pos x="64" y="348"/>
                </a:cxn>
                <a:cxn ang="0">
                  <a:pos x="60" y="370"/>
                </a:cxn>
                <a:cxn ang="0">
                  <a:pos x="58" y="380"/>
                </a:cxn>
                <a:cxn ang="0">
                  <a:pos x="62" y="400"/>
                </a:cxn>
                <a:cxn ang="0">
                  <a:pos x="62" y="412"/>
                </a:cxn>
                <a:cxn ang="0">
                  <a:pos x="58" y="428"/>
                </a:cxn>
                <a:cxn ang="0">
                  <a:pos x="62" y="432"/>
                </a:cxn>
                <a:cxn ang="0">
                  <a:pos x="68" y="432"/>
                </a:cxn>
                <a:cxn ang="0">
                  <a:pos x="84" y="428"/>
                </a:cxn>
                <a:cxn ang="0">
                  <a:pos x="90" y="416"/>
                </a:cxn>
                <a:cxn ang="0">
                  <a:pos x="96" y="396"/>
                </a:cxn>
                <a:cxn ang="0">
                  <a:pos x="100" y="390"/>
                </a:cxn>
                <a:cxn ang="0">
                  <a:pos x="120" y="406"/>
                </a:cxn>
                <a:cxn ang="0">
                  <a:pos x="148" y="450"/>
                </a:cxn>
                <a:cxn ang="0">
                  <a:pos x="156" y="474"/>
                </a:cxn>
                <a:cxn ang="0">
                  <a:pos x="160" y="488"/>
                </a:cxn>
                <a:cxn ang="0">
                  <a:pos x="176" y="520"/>
                </a:cxn>
                <a:cxn ang="0">
                  <a:pos x="188" y="540"/>
                </a:cxn>
                <a:cxn ang="0">
                  <a:pos x="190" y="548"/>
                </a:cxn>
                <a:cxn ang="0">
                  <a:pos x="194" y="554"/>
                </a:cxn>
                <a:cxn ang="0">
                  <a:pos x="214" y="560"/>
                </a:cxn>
                <a:cxn ang="0">
                  <a:pos x="250" y="562"/>
                </a:cxn>
                <a:cxn ang="0">
                  <a:pos x="288" y="574"/>
                </a:cxn>
                <a:cxn ang="0">
                  <a:pos x="858" y="624"/>
                </a:cxn>
              </a:cxnLst>
              <a:rect l="0" t="0" r="r" b="b"/>
              <a:pathLst>
                <a:path w="904" h="624">
                  <a:moveTo>
                    <a:pt x="858" y="624"/>
                  </a:moveTo>
                  <a:lnTo>
                    <a:pt x="904" y="154"/>
                  </a:lnTo>
                  <a:lnTo>
                    <a:pt x="904" y="154"/>
                  </a:lnTo>
                  <a:lnTo>
                    <a:pt x="784" y="138"/>
                  </a:lnTo>
                  <a:lnTo>
                    <a:pt x="664" y="120"/>
                  </a:lnTo>
                  <a:lnTo>
                    <a:pt x="430" y="80"/>
                  </a:lnTo>
                  <a:lnTo>
                    <a:pt x="230" y="44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4"/>
                  </a:lnTo>
                  <a:lnTo>
                    <a:pt x="10" y="36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6" y="68"/>
                  </a:lnTo>
                  <a:lnTo>
                    <a:pt x="2" y="88"/>
                  </a:lnTo>
                  <a:lnTo>
                    <a:pt x="0" y="108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4" y="158"/>
                  </a:lnTo>
                  <a:lnTo>
                    <a:pt x="10" y="186"/>
                  </a:lnTo>
                  <a:lnTo>
                    <a:pt x="10" y="186"/>
                  </a:lnTo>
                  <a:lnTo>
                    <a:pt x="18" y="214"/>
                  </a:lnTo>
                  <a:lnTo>
                    <a:pt x="22" y="228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4" y="248"/>
                  </a:lnTo>
                  <a:lnTo>
                    <a:pt x="22" y="254"/>
                  </a:lnTo>
                  <a:lnTo>
                    <a:pt x="20" y="260"/>
                  </a:lnTo>
                  <a:lnTo>
                    <a:pt x="18" y="268"/>
                  </a:lnTo>
                  <a:lnTo>
                    <a:pt x="18" y="268"/>
                  </a:lnTo>
                  <a:lnTo>
                    <a:pt x="20" y="274"/>
                  </a:lnTo>
                  <a:lnTo>
                    <a:pt x="22" y="278"/>
                  </a:lnTo>
                  <a:lnTo>
                    <a:pt x="28" y="288"/>
                  </a:lnTo>
                  <a:lnTo>
                    <a:pt x="46" y="304"/>
                  </a:lnTo>
                  <a:lnTo>
                    <a:pt x="46" y="304"/>
                  </a:lnTo>
                  <a:lnTo>
                    <a:pt x="56" y="320"/>
                  </a:lnTo>
                  <a:lnTo>
                    <a:pt x="62" y="330"/>
                  </a:lnTo>
                  <a:lnTo>
                    <a:pt x="64" y="338"/>
                  </a:lnTo>
                  <a:lnTo>
                    <a:pt x="64" y="338"/>
                  </a:lnTo>
                  <a:lnTo>
                    <a:pt x="64" y="348"/>
                  </a:lnTo>
                  <a:lnTo>
                    <a:pt x="64" y="35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58" y="380"/>
                  </a:lnTo>
                  <a:lnTo>
                    <a:pt x="60" y="390"/>
                  </a:lnTo>
                  <a:lnTo>
                    <a:pt x="62" y="400"/>
                  </a:lnTo>
                  <a:lnTo>
                    <a:pt x="62" y="412"/>
                  </a:lnTo>
                  <a:lnTo>
                    <a:pt x="62" y="412"/>
                  </a:lnTo>
                  <a:lnTo>
                    <a:pt x="58" y="424"/>
                  </a:lnTo>
                  <a:lnTo>
                    <a:pt x="58" y="428"/>
                  </a:lnTo>
                  <a:lnTo>
                    <a:pt x="60" y="430"/>
                  </a:lnTo>
                  <a:lnTo>
                    <a:pt x="62" y="432"/>
                  </a:lnTo>
                  <a:lnTo>
                    <a:pt x="68" y="432"/>
                  </a:lnTo>
                  <a:lnTo>
                    <a:pt x="68" y="432"/>
                  </a:lnTo>
                  <a:lnTo>
                    <a:pt x="78" y="430"/>
                  </a:lnTo>
                  <a:lnTo>
                    <a:pt x="84" y="428"/>
                  </a:lnTo>
                  <a:lnTo>
                    <a:pt x="88" y="422"/>
                  </a:lnTo>
                  <a:lnTo>
                    <a:pt x="90" y="416"/>
                  </a:lnTo>
                  <a:lnTo>
                    <a:pt x="94" y="402"/>
                  </a:lnTo>
                  <a:lnTo>
                    <a:pt x="96" y="396"/>
                  </a:lnTo>
                  <a:lnTo>
                    <a:pt x="100" y="390"/>
                  </a:lnTo>
                  <a:lnTo>
                    <a:pt x="100" y="390"/>
                  </a:lnTo>
                  <a:lnTo>
                    <a:pt x="110" y="398"/>
                  </a:lnTo>
                  <a:lnTo>
                    <a:pt x="120" y="406"/>
                  </a:lnTo>
                  <a:lnTo>
                    <a:pt x="136" y="428"/>
                  </a:lnTo>
                  <a:lnTo>
                    <a:pt x="148" y="450"/>
                  </a:lnTo>
                  <a:lnTo>
                    <a:pt x="152" y="462"/>
                  </a:lnTo>
                  <a:lnTo>
                    <a:pt x="156" y="474"/>
                  </a:lnTo>
                  <a:lnTo>
                    <a:pt x="156" y="474"/>
                  </a:lnTo>
                  <a:lnTo>
                    <a:pt x="160" y="488"/>
                  </a:lnTo>
                  <a:lnTo>
                    <a:pt x="166" y="500"/>
                  </a:lnTo>
                  <a:lnTo>
                    <a:pt x="176" y="520"/>
                  </a:lnTo>
                  <a:lnTo>
                    <a:pt x="184" y="534"/>
                  </a:lnTo>
                  <a:lnTo>
                    <a:pt x="188" y="540"/>
                  </a:lnTo>
                  <a:lnTo>
                    <a:pt x="190" y="548"/>
                  </a:lnTo>
                  <a:lnTo>
                    <a:pt x="190" y="548"/>
                  </a:lnTo>
                  <a:lnTo>
                    <a:pt x="192" y="550"/>
                  </a:lnTo>
                  <a:lnTo>
                    <a:pt x="194" y="554"/>
                  </a:lnTo>
                  <a:lnTo>
                    <a:pt x="204" y="558"/>
                  </a:lnTo>
                  <a:lnTo>
                    <a:pt x="214" y="560"/>
                  </a:lnTo>
                  <a:lnTo>
                    <a:pt x="226" y="562"/>
                  </a:lnTo>
                  <a:lnTo>
                    <a:pt x="250" y="562"/>
                  </a:lnTo>
                  <a:lnTo>
                    <a:pt x="260" y="562"/>
                  </a:lnTo>
                  <a:lnTo>
                    <a:pt x="288" y="574"/>
                  </a:lnTo>
                  <a:lnTo>
                    <a:pt x="294" y="542"/>
                  </a:lnTo>
                  <a:lnTo>
                    <a:pt x="858" y="62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C4226F62-805F-4EB6-9479-58D68ED286DB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2420732" y="2694155"/>
              <a:ext cx="743344" cy="1159112"/>
            </a:xfrm>
            <a:custGeom>
              <a:avLst/>
              <a:gdLst/>
              <a:ahLst/>
              <a:cxnLst>
                <a:cxn ang="0">
                  <a:pos x="584" y="124"/>
                </a:cxn>
                <a:cxn ang="0">
                  <a:pos x="342" y="62"/>
                </a:cxn>
                <a:cxn ang="0">
                  <a:pos x="338" y="62"/>
                </a:cxn>
                <a:cxn ang="0">
                  <a:pos x="332" y="60"/>
                </a:cxn>
                <a:cxn ang="0">
                  <a:pos x="332" y="60"/>
                </a:cxn>
                <a:cxn ang="0">
                  <a:pos x="94" y="0"/>
                </a:cxn>
                <a:cxn ang="0">
                  <a:pos x="0" y="330"/>
                </a:cxn>
                <a:cxn ang="0">
                  <a:pos x="360" y="920"/>
                </a:cxn>
                <a:cxn ang="0">
                  <a:pos x="372" y="902"/>
                </a:cxn>
                <a:cxn ang="0">
                  <a:pos x="378" y="828"/>
                </a:cxn>
                <a:cxn ang="0">
                  <a:pos x="378" y="828"/>
                </a:cxn>
                <a:cxn ang="0">
                  <a:pos x="378" y="822"/>
                </a:cxn>
                <a:cxn ang="0">
                  <a:pos x="378" y="810"/>
                </a:cxn>
                <a:cxn ang="0">
                  <a:pos x="380" y="804"/>
                </a:cxn>
                <a:cxn ang="0">
                  <a:pos x="382" y="800"/>
                </a:cxn>
                <a:cxn ang="0">
                  <a:pos x="386" y="796"/>
                </a:cxn>
                <a:cxn ang="0">
                  <a:pos x="394" y="794"/>
                </a:cxn>
                <a:cxn ang="0">
                  <a:pos x="394" y="794"/>
                </a:cxn>
                <a:cxn ang="0">
                  <a:pos x="408" y="796"/>
                </a:cxn>
                <a:cxn ang="0">
                  <a:pos x="418" y="800"/>
                </a:cxn>
                <a:cxn ang="0">
                  <a:pos x="426" y="806"/>
                </a:cxn>
                <a:cxn ang="0">
                  <a:pos x="426" y="806"/>
                </a:cxn>
                <a:cxn ang="0">
                  <a:pos x="428" y="806"/>
                </a:cxn>
                <a:cxn ang="0">
                  <a:pos x="434" y="808"/>
                </a:cxn>
                <a:cxn ang="0">
                  <a:pos x="440" y="806"/>
                </a:cxn>
                <a:cxn ang="0">
                  <a:pos x="442" y="804"/>
                </a:cxn>
                <a:cxn ang="0">
                  <a:pos x="444" y="800"/>
                </a:cxn>
                <a:cxn ang="0">
                  <a:pos x="444" y="800"/>
                </a:cxn>
                <a:cxn ang="0">
                  <a:pos x="466" y="710"/>
                </a:cxn>
                <a:cxn ang="0">
                  <a:pos x="508" y="512"/>
                </a:cxn>
                <a:cxn ang="0">
                  <a:pos x="590" y="126"/>
                </a:cxn>
                <a:cxn ang="0">
                  <a:pos x="584" y="124"/>
                </a:cxn>
              </a:cxnLst>
              <a:rect l="0" t="0" r="r" b="b"/>
              <a:pathLst>
                <a:path w="590" h="920">
                  <a:moveTo>
                    <a:pt x="584" y="124"/>
                  </a:moveTo>
                  <a:lnTo>
                    <a:pt x="342" y="62"/>
                  </a:lnTo>
                  <a:lnTo>
                    <a:pt x="338" y="62"/>
                  </a:lnTo>
                  <a:lnTo>
                    <a:pt x="332" y="60"/>
                  </a:lnTo>
                  <a:lnTo>
                    <a:pt x="332" y="60"/>
                  </a:lnTo>
                  <a:lnTo>
                    <a:pt x="94" y="0"/>
                  </a:lnTo>
                  <a:lnTo>
                    <a:pt x="0" y="330"/>
                  </a:lnTo>
                  <a:lnTo>
                    <a:pt x="360" y="920"/>
                  </a:lnTo>
                  <a:lnTo>
                    <a:pt x="372" y="902"/>
                  </a:lnTo>
                  <a:lnTo>
                    <a:pt x="378" y="828"/>
                  </a:lnTo>
                  <a:lnTo>
                    <a:pt x="378" y="828"/>
                  </a:lnTo>
                  <a:lnTo>
                    <a:pt x="378" y="822"/>
                  </a:lnTo>
                  <a:lnTo>
                    <a:pt x="378" y="810"/>
                  </a:lnTo>
                  <a:lnTo>
                    <a:pt x="380" y="804"/>
                  </a:lnTo>
                  <a:lnTo>
                    <a:pt x="382" y="800"/>
                  </a:lnTo>
                  <a:lnTo>
                    <a:pt x="386" y="796"/>
                  </a:lnTo>
                  <a:lnTo>
                    <a:pt x="394" y="794"/>
                  </a:lnTo>
                  <a:lnTo>
                    <a:pt x="394" y="794"/>
                  </a:lnTo>
                  <a:lnTo>
                    <a:pt x="408" y="796"/>
                  </a:lnTo>
                  <a:lnTo>
                    <a:pt x="418" y="800"/>
                  </a:lnTo>
                  <a:lnTo>
                    <a:pt x="426" y="806"/>
                  </a:lnTo>
                  <a:lnTo>
                    <a:pt x="426" y="806"/>
                  </a:lnTo>
                  <a:lnTo>
                    <a:pt x="428" y="806"/>
                  </a:lnTo>
                  <a:lnTo>
                    <a:pt x="434" y="808"/>
                  </a:lnTo>
                  <a:lnTo>
                    <a:pt x="440" y="806"/>
                  </a:lnTo>
                  <a:lnTo>
                    <a:pt x="442" y="804"/>
                  </a:lnTo>
                  <a:lnTo>
                    <a:pt x="444" y="800"/>
                  </a:lnTo>
                  <a:lnTo>
                    <a:pt x="444" y="800"/>
                  </a:lnTo>
                  <a:lnTo>
                    <a:pt x="466" y="710"/>
                  </a:lnTo>
                  <a:lnTo>
                    <a:pt x="508" y="512"/>
                  </a:lnTo>
                  <a:lnTo>
                    <a:pt x="590" y="126"/>
                  </a:lnTo>
                  <a:lnTo>
                    <a:pt x="584" y="12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EC7C43C1-A50D-4C7A-9A80-D56356BFB36C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4275311" y="1993648"/>
              <a:ext cx="745864" cy="529160"/>
            </a:xfrm>
            <a:custGeom>
              <a:avLst/>
              <a:gdLst/>
              <a:ahLst/>
              <a:cxnLst>
                <a:cxn ang="0">
                  <a:pos x="592" y="400"/>
                </a:cxn>
                <a:cxn ang="0">
                  <a:pos x="592" y="400"/>
                </a:cxn>
                <a:cxn ang="0">
                  <a:pos x="590" y="376"/>
                </a:cxn>
                <a:cxn ang="0">
                  <a:pos x="586" y="356"/>
                </a:cxn>
                <a:cxn ang="0">
                  <a:pos x="582" y="340"/>
                </a:cxn>
                <a:cxn ang="0">
                  <a:pos x="582" y="340"/>
                </a:cxn>
                <a:cxn ang="0">
                  <a:pos x="580" y="328"/>
                </a:cxn>
                <a:cxn ang="0">
                  <a:pos x="578" y="318"/>
                </a:cxn>
                <a:cxn ang="0">
                  <a:pos x="580" y="294"/>
                </a:cxn>
                <a:cxn ang="0">
                  <a:pos x="580" y="294"/>
                </a:cxn>
                <a:cxn ang="0">
                  <a:pos x="572" y="202"/>
                </a:cxn>
                <a:cxn ang="0">
                  <a:pos x="564" y="122"/>
                </a:cxn>
                <a:cxn ang="0">
                  <a:pos x="554" y="96"/>
                </a:cxn>
                <a:cxn ang="0">
                  <a:pos x="560" y="72"/>
                </a:cxn>
                <a:cxn ang="0">
                  <a:pos x="554" y="40"/>
                </a:cxn>
                <a:cxn ang="0">
                  <a:pos x="554" y="40"/>
                </a:cxn>
                <a:cxn ang="0">
                  <a:pos x="448" y="34"/>
                </a:cxn>
                <a:cxn ang="0">
                  <a:pos x="304" y="26"/>
                </a:cxn>
                <a:cxn ang="0">
                  <a:pos x="304" y="26"/>
                </a:cxn>
                <a:cxn ang="0">
                  <a:pos x="244" y="22"/>
                </a:cxn>
                <a:cxn ang="0">
                  <a:pos x="178" y="16"/>
                </a:cxn>
                <a:cxn ang="0">
                  <a:pos x="38" y="0"/>
                </a:cxn>
                <a:cxn ang="0">
                  <a:pos x="0" y="380"/>
                </a:cxn>
                <a:cxn ang="0">
                  <a:pos x="576" y="420"/>
                </a:cxn>
                <a:cxn ang="0">
                  <a:pos x="576" y="420"/>
                </a:cxn>
                <a:cxn ang="0">
                  <a:pos x="586" y="406"/>
                </a:cxn>
                <a:cxn ang="0">
                  <a:pos x="592" y="400"/>
                </a:cxn>
                <a:cxn ang="0">
                  <a:pos x="592" y="400"/>
                </a:cxn>
              </a:cxnLst>
              <a:rect l="0" t="0" r="r" b="b"/>
              <a:pathLst>
                <a:path w="592" h="420">
                  <a:moveTo>
                    <a:pt x="592" y="400"/>
                  </a:moveTo>
                  <a:lnTo>
                    <a:pt x="592" y="400"/>
                  </a:lnTo>
                  <a:lnTo>
                    <a:pt x="590" y="376"/>
                  </a:lnTo>
                  <a:lnTo>
                    <a:pt x="586" y="356"/>
                  </a:lnTo>
                  <a:lnTo>
                    <a:pt x="582" y="340"/>
                  </a:lnTo>
                  <a:lnTo>
                    <a:pt x="582" y="340"/>
                  </a:lnTo>
                  <a:lnTo>
                    <a:pt x="580" y="328"/>
                  </a:lnTo>
                  <a:lnTo>
                    <a:pt x="578" y="318"/>
                  </a:lnTo>
                  <a:lnTo>
                    <a:pt x="580" y="294"/>
                  </a:lnTo>
                  <a:lnTo>
                    <a:pt x="580" y="294"/>
                  </a:lnTo>
                  <a:lnTo>
                    <a:pt x="572" y="202"/>
                  </a:lnTo>
                  <a:lnTo>
                    <a:pt x="564" y="122"/>
                  </a:lnTo>
                  <a:lnTo>
                    <a:pt x="554" y="96"/>
                  </a:lnTo>
                  <a:lnTo>
                    <a:pt x="560" y="72"/>
                  </a:lnTo>
                  <a:lnTo>
                    <a:pt x="554" y="40"/>
                  </a:lnTo>
                  <a:lnTo>
                    <a:pt x="554" y="40"/>
                  </a:lnTo>
                  <a:lnTo>
                    <a:pt x="448" y="34"/>
                  </a:lnTo>
                  <a:lnTo>
                    <a:pt x="304" y="26"/>
                  </a:lnTo>
                  <a:lnTo>
                    <a:pt x="304" y="26"/>
                  </a:lnTo>
                  <a:lnTo>
                    <a:pt x="244" y="22"/>
                  </a:lnTo>
                  <a:lnTo>
                    <a:pt x="178" y="16"/>
                  </a:lnTo>
                  <a:lnTo>
                    <a:pt x="38" y="0"/>
                  </a:lnTo>
                  <a:lnTo>
                    <a:pt x="0" y="380"/>
                  </a:lnTo>
                  <a:lnTo>
                    <a:pt x="576" y="420"/>
                  </a:lnTo>
                  <a:lnTo>
                    <a:pt x="576" y="420"/>
                  </a:lnTo>
                  <a:lnTo>
                    <a:pt x="586" y="406"/>
                  </a:lnTo>
                  <a:lnTo>
                    <a:pt x="592" y="400"/>
                  </a:lnTo>
                  <a:lnTo>
                    <a:pt x="592" y="40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80743303-E7C5-441E-9BE7-8049AACE890C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4234994" y="2472411"/>
              <a:ext cx="808859" cy="496402"/>
            </a:xfrm>
            <a:custGeom>
              <a:avLst/>
              <a:gdLst/>
              <a:ahLst/>
              <a:cxnLst>
                <a:cxn ang="0">
                  <a:pos x="602" y="58"/>
                </a:cxn>
                <a:cxn ang="0">
                  <a:pos x="602" y="58"/>
                </a:cxn>
                <a:cxn ang="0">
                  <a:pos x="604" y="50"/>
                </a:cxn>
                <a:cxn ang="0">
                  <a:pos x="608" y="40"/>
                </a:cxn>
                <a:cxn ang="0">
                  <a:pos x="32" y="0"/>
                </a:cxn>
                <a:cxn ang="0">
                  <a:pos x="0" y="326"/>
                </a:cxn>
                <a:cxn ang="0">
                  <a:pos x="446" y="350"/>
                </a:cxn>
                <a:cxn ang="0">
                  <a:pos x="496" y="378"/>
                </a:cxn>
                <a:cxn ang="0">
                  <a:pos x="550" y="368"/>
                </a:cxn>
                <a:cxn ang="0">
                  <a:pos x="620" y="394"/>
                </a:cxn>
                <a:cxn ang="0">
                  <a:pos x="630" y="342"/>
                </a:cxn>
                <a:cxn ang="0">
                  <a:pos x="618" y="300"/>
                </a:cxn>
                <a:cxn ang="0">
                  <a:pos x="634" y="294"/>
                </a:cxn>
                <a:cxn ang="0">
                  <a:pos x="634" y="294"/>
                </a:cxn>
                <a:cxn ang="0">
                  <a:pos x="638" y="214"/>
                </a:cxn>
                <a:cxn ang="0">
                  <a:pos x="642" y="114"/>
                </a:cxn>
                <a:cxn ang="0">
                  <a:pos x="642" y="114"/>
                </a:cxn>
                <a:cxn ang="0">
                  <a:pos x="640" y="104"/>
                </a:cxn>
                <a:cxn ang="0">
                  <a:pos x="636" y="96"/>
                </a:cxn>
                <a:cxn ang="0">
                  <a:pos x="630" y="88"/>
                </a:cxn>
                <a:cxn ang="0">
                  <a:pos x="624" y="82"/>
                </a:cxn>
                <a:cxn ang="0">
                  <a:pos x="610" y="70"/>
                </a:cxn>
                <a:cxn ang="0">
                  <a:pos x="606" y="64"/>
                </a:cxn>
                <a:cxn ang="0">
                  <a:pos x="602" y="58"/>
                </a:cxn>
                <a:cxn ang="0">
                  <a:pos x="602" y="58"/>
                </a:cxn>
              </a:cxnLst>
              <a:rect l="0" t="0" r="r" b="b"/>
              <a:pathLst>
                <a:path w="642" h="394">
                  <a:moveTo>
                    <a:pt x="602" y="58"/>
                  </a:moveTo>
                  <a:lnTo>
                    <a:pt x="602" y="58"/>
                  </a:lnTo>
                  <a:lnTo>
                    <a:pt x="604" y="50"/>
                  </a:lnTo>
                  <a:lnTo>
                    <a:pt x="608" y="40"/>
                  </a:lnTo>
                  <a:lnTo>
                    <a:pt x="32" y="0"/>
                  </a:lnTo>
                  <a:lnTo>
                    <a:pt x="0" y="326"/>
                  </a:lnTo>
                  <a:lnTo>
                    <a:pt x="446" y="350"/>
                  </a:lnTo>
                  <a:lnTo>
                    <a:pt x="496" y="378"/>
                  </a:lnTo>
                  <a:lnTo>
                    <a:pt x="550" y="368"/>
                  </a:lnTo>
                  <a:lnTo>
                    <a:pt x="620" y="394"/>
                  </a:lnTo>
                  <a:lnTo>
                    <a:pt x="630" y="342"/>
                  </a:lnTo>
                  <a:lnTo>
                    <a:pt x="618" y="300"/>
                  </a:lnTo>
                  <a:lnTo>
                    <a:pt x="634" y="294"/>
                  </a:lnTo>
                  <a:lnTo>
                    <a:pt x="634" y="294"/>
                  </a:lnTo>
                  <a:lnTo>
                    <a:pt x="638" y="214"/>
                  </a:lnTo>
                  <a:lnTo>
                    <a:pt x="642" y="114"/>
                  </a:lnTo>
                  <a:lnTo>
                    <a:pt x="642" y="114"/>
                  </a:lnTo>
                  <a:lnTo>
                    <a:pt x="640" y="104"/>
                  </a:lnTo>
                  <a:lnTo>
                    <a:pt x="636" y="96"/>
                  </a:lnTo>
                  <a:lnTo>
                    <a:pt x="630" y="88"/>
                  </a:lnTo>
                  <a:lnTo>
                    <a:pt x="624" y="82"/>
                  </a:lnTo>
                  <a:lnTo>
                    <a:pt x="610" y="70"/>
                  </a:lnTo>
                  <a:lnTo>
                    <a:pt x="606" y="64"/>
                  </a:lnTo>
                  <a:lnTo>
                    <a:pt x="602" y="58"/>
                  </a:lnTo>
                  <a:lnTo>
                    <a:pt x="602" y="5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9352F79-D71C-4FFA-B008-5C79A8A8A450}"/>
              </a:ext>
            </a:extLst>
          </p:cNvPr>
          <p:cNvSpPr/>
          <p:nvPr/>
        </p:nvSpPr>
        <p:spPr>
          <a:xfrm>
            <a:off x="0" y="1921461"/>
            <a:ext cx="12192000" cy="3015080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D70B53A-6B0A-4E74-A71E-F3F74A7DE497}"/>
              </a:ext>
            </a:extLst>
          </p:cNvPr>
          <p:cNvCxnSpPr>
            <a:cxnSpLocks/>
            <a:endCxn id="69" idx="3"/>
          </p:cNvCxnSpPr>
          <p:nvPr/>
        </p:nvCxnSpPr>
        <p:spPr>
          <a:xfrm>
            <a:off x="8409062" y="3429001"/>
            <a:ext cx="3782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B2C388D-8FF3-4D06-93B5-2B55A8124957}"/>
              </a:ext>
            </a:extLst>
          </p:cNvPr>
          <p:cNvSpPr/>
          <p:nvPr/>
        </p:nvSpPr>
        <p:spPr>
          <a:xfrm>
            <a:off x="20543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BA8C2992-787F-4E08-8780-DB8F1345D4AC}"/>
              </a:ext>
            </a:extLst>
          </p:cNvPr>
          <p:cNvSpPr/>
          <p:nvPr/>
        </p:nvSpPr>
        <p:spPr>
          <a:xfrm rot="10800000">
            <a:off x="1148303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66D007E-23C0-415D-9547-8144EBE0D86C}"/>
              </a:ext>
            </a:extLst>
          </p:cNvPr>
          <p:cNvGrpSpPr/>
          <p:nvPr/>
        </p:nvGrpSpPr>
        <p:grpSpPr>
          <a:xfrm>
            <a:off x="5532662" y="1832031"/>
            <a:ext cx="1125314" cy="188356"/>
            <a:chOff x="5179399" y="2097103"/>
            <a:chExt cx="1831839" cy="306614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6E9C16-CC4B-44AA-9DAD-48F5B7DC9CA5}"/>
                </a:ext>
              </a:extLst>
            </p:cNvPr>
            <p:cNvSpPr/>
            <p:nvPr/>
          </p:nvSpPr>
          <p:spPr>
            <a:xfrm>
              <a:off x="5179399" y="2097103"/>
              <a:ext cx="306614" cy="306614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B1A6FFF-DBD8-4580-8D71-BBDA2458E35A}"/>
                </a:ext>
              </a:extLst>
            </p:cNvPr>
            <p:cNvSpPr/>
            <p:nvPr/>
          </p:nvSpPr>
          <p:spPr>
            <a:xfrm>
              <a:off x="5942693" y="2097103"/>
              <a:ext cx="306614" cy="3066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EAE7710-DA75-46A2-96DF-BDDF8D5CE5CC}"/>
                </a:ext>
              </a:extLst>
            </p:cNvPr>
            <p:cNvSpPr/>
            <p:nvPr/>
          </p:nvSpPr>
          <p:spPr>
            <a:xfrm>
              <a:off x="6704624" y="2097103"/>
              <a:ext cx="306614" cy="30661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FE41134-17BA-4A9F-ACE2-6BC71F686DA2}"/>
              </a:ext>
            </a:extLst>
          </p:cNvPr>
          <p:cNvSpPr txBox="1"/>
          <p:nvPr/>
        </p:nvSpPr>
        <p:spPr>
          <a:xfrm>
            <a:off x="2790192" y="2873134"/>
            <a:ext cx="6611616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R-TREE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369478-05BF-46C4-A3AE-73408D8AF583}"/>
              </a:ext>
            </a:extLst>
          </p:cNvPr>
          <p:cNvSpPr txBox="1"/>
          <p:nvPr/>
        </p:nvSpPr>
        <p:spPr>
          <a:xfrm>
            <a:off x="2205300" y="4013772"/>
            <a:ext cx="778140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en-US" sz="1600" dirty="0">
                <a:solidFill>
                  <a:schemeClr val="bg1"/>
                </a:solidFill>
              </a:rPr>
              <a:t>The supervision of Professor: Hussam Hussam Abd </a:t>
            </a:r>
            <a:r>
              <a:rPr lang="en-US" sz="1600" dirty="0" err="1">
                <a:solidFill>
                  <a:schemeClr val="bg1"/>
                </a:solidFill>
              </a:rPr>
              <a:t>AlHalim</a:t>
            </a:r>
            <a:endParaRPr lang="en-US" sz="1600" dirty="0">
              <a:solidFill>
                <a:schemeClr val="bg1"/>
              </a:solidFill>
            </a:endParaRPr>
          </a:p>
          <a:p>
            <a:pPr lvl="6" algn="r" rtl="1"/>
            <a:r>
              <a:rPr lang="en-US" sz="1600" dirty="0">
                <a:solidFill>
                  <a:schemeClr val="bg1"/>
                </a:solidFill>
              </a:rPr>
              <a:t>Student work: </a:t>
            </a:r>
            <a:r>
              <a:rPr lang="en-US" sz="1600" dirty="0" err="1">
                <a:solidFill>
                  <a:schemeClr val="bg1"/>
                </a:solidFill>
              </a:rPr>
              <a:t>Akram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Assi</a:t>
            </a:r>
            <a:r>
              <a:rPr lang="en-US" sz="1600" dirty="0">
                <a:solidFill>
                  <a:schemeClr val="bg1"/>
                </a:solidFill>
              </a:rPr>
              <a:t>.    </a:t>
            </a:r>
          </a:p>
          <a:p>
            <a:pPr lvl="5" algn="r" rtl="1"/>
            <a:r>
              <a:rPr lang="en-US" sz="1600" dirty="0">
                <a:solidFill>
                  <a:schemeClr val="bg1"/>
                </a:solidFill>
              </a:rPr>
              <a:t>Hamza </a:t>
            </a:r>
            <a:r>
              <a:rPr lang="en-US" sz="1600" dirty="0" err="1">
                <a:solidFill>
                  <a:schemeClr val="bg1"/>
                </a:solidFill>
              </a:rPr>
              <a:t>Shakshir</a:t>
            </a:r>
            <a:r>
              <a:rPr lang="en-US" sz="1600" dirty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90" name="Rectangle 70">
            <a:extLst>
              <a:ext uri="{FF2B5EF4-FFF2-40B4-BE49-F238E27FC236}">
                <a16:creationId xmlns:a16="http://schemas.microsoft.com/office/drawing/2014/main" id="{F28F239A-4B3E-4AB2-9D14-BA4D865C46F5}"/>
              </a:ext>
            </a:extLst>
          </p:cNvPr>
          <p:cNvSpPr/>
          <p:nvPr/>
        </p:nvSpPr>
        <p:spPr>
          <a:xfrm flipV="1">
            <a:off x="20543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70">
            <a:extLst>
              <a:ext uri="{FF2B5EF4-FFF2-40B4-BE49-F238E27FC236}">
                <a16:creationId xmlns:a16="http://schemas.microsoft.com/office/drawing/2014/main" id="{68978508-D60A-4CC7-8199-A4C9C26330C3}"/>
              </a:ext>
            </a:extLst>
          </p:cNvPr>
          <p:cNvSpPr/>
          <p:nvPr/>
        </p:nvSpPr>
        <p:spPr>
          <a:xfrm rot="10800000" flipV="1">
            <a:off x="1148303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E40A71-FBFE-491C-9137-6E6B5C98440B}"/>
              </a:ext>
            </a:extLst>
          </p:cNvPr>
          <p:cNvCxnSpPr>
            <a:cxnSpLocks/>
          </p:cNvCxnSpPr>
          <p:nvPr/>
        </p:nvCxnSpPr>
        <p:spPr>
          <a:xfrm>
            <a:off x="0" y="3429001"/>
            <a:ext cx="3782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29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10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0833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Spatial 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7B5877-D133-954E-9422-A9D2B77B6E0B}"/>
              </a:ext>
            </a:extLst>
          </p:cNvPr>
          <p:cNvSpPr txBox="1"/>
          <p:nvPr/>
        </p:nvSpPr>
        <p:spPr>
          <a:xfrm>
            <a:off x="708963" y="1045664"/>
            <a:ext cx="1055762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SFSQL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sz="2000" dirty="0"/>
              <a:t>The  </a:t>
            </a:r>
            <a:r>
              <a:rPr lang="en-US" sz="2000" b="1" dirty="0">
                <a:solidFill>
                  <a:srgbClr val="008000"/>
                </a:solidFill>
              </a:rPr>
              <a:t>Simple Features for SQL </a:t>
            </a:r>
            <a:r>
              <a:rPr lang="en-US" sz="2000" dirty="0"/>
              <a:t> (SFSQL) specification from the </a:t>
            </a:r>
            <a:r>
              <a:rPr lang="en-US" sz="2000" b="1" dirty="0">
                <a:solidFill>
                  <a:srgbClr val="008000"/>
                </a:solidFill>
              </a:rPr>
              <a:t>OGC </a:t>
            </a:r>
            <a:r>
              <a:rPr lang="en-US" sz="2000" dirty="0"/>
              <a:t>defines the types and functions that make up a standard spatial database.</a:t>
            </a:r>
          </a:p>
          <a:p>
            <a:pPr lvl="1"/>
            <a:endParaRPr lang="en-US" dirty="0"/>
          </a:p>
          <a:p>
            <a:pPr marL="342900" lvl="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Standard Insert,</a:t>
            </a:r>
            <a:r>
              <a:rPr lang="tr-TR" sz="2400" dirty="0">
                <a:solidFill>
                  <a:schemeClr val="accent1"/>
                </a:solidFill>
              </a:rPr>
              <a:t> </a:t>
            </a:r>
            <a:r>
              <a:rPr lang="tr-TR" sz="2400" dirty="0" err="1">
                <a:solidFill>
                  <a:schemeClr val="accent1"/>
                </a:solidFill>
              </a:rPr>
              <a:t>Search</a:t>
            </a:r>
            <a:r>
              <a:rPr lang="tr-TR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and Delete Queries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Spatial Range Queries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Find all Gas stations within 2 </a:t>
            </a:r>
            <a:r>
              <a:rPr lang="tr-TR" sz="2000" dirty="0"/>
              <a:t> km</a:t>
            </a:r>
            <a:r>
              <a:rPr lang="en-US" sz="2000" dirty="0"/>
              <a:t> of </a:t>
            </a:r>
            <a:r>
              <a:rPr lang="tr-TR" sz="2000" dirty="0"/>
              <a:t> </a:t>
            </a:r>
            <a:r>
              <a:rPr lang="tr-TR" sz="2000" dirty="0" err="1"/>
              <a:t>downtown</a:t>
            </a:r>
            <a:endParaRPr lang="en-US" sz="2000" dirty="0"/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Find all employees with salaries between $50,000 and $60,000 and ages between 40 and 50 </a:t>
            </a:r>
          </a:p>
          <a:p>
            <a:pPr marL="342900" lvl="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Nearest Neighbor Queries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Find the closest</a:t>
            </a:r>
            <a:r>
              <a:rPr lang="tr-TR" sz="2000" dirty="0"/>
              <a:t> </a:t>
            </a:r>
            <a:r>
              <a:rPr lang="tr-TR" sz="2000" dirty="0" err="1"/>
              <a:t>Mosque</a:t>
            </a:r>
            <a:r>
              <a:rPr lang="tr-TR" sz="2000" dirty="0"/>
              <a:t> </a:t>
            </a:r>
            <a:r>
              <a:rPr lang="en-US" sz="2000" dirty="0"/>
              <a:t>to Najah University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Spatial Join Queries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Find all neighborhoods that are within </a:t>
            </a:r>
            <a:r>
              <a:rPr lang="tr-TR" sz="2000" dirty="0"/>
              <a:t>5 k</a:t>
            </a:r>
            <a:r>
              <a:rPr lang="en-US" sz="2000" dirty="0"/>
              <a:t>m of </a:t>
            </a:r>
            <a:r>
              <a:rPr lang="tr-TR" sz="2000" dirty="0"/>
              <a:t>a </a:t>
            </a:r>
            <a:r>
              <a:rPr lang="tr-TR" sz="2000" dirty="0" err="1"/>
              <a:t>university</a:t>
            </a:r>
            <a:endParaRPr lang="en-US" sz="2000" dirty="0"/>
          </a:p>
          <a:p>
            <a:pPr marL="342900" lvl="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Geometry Set Operations</a:t>
            </a:r>
          </a:p>
          <a:p>
            <a:pPr lvl="1"/>
            <a:r>
              <a:rPr lang="en-US" dirty="0"/>
              <a:t>Equal(), Disjoint(), Intersect(), Touch(), Cross(), Within(), Contains(), Overlap(), Distance(), Intersection(), Union(), Difference()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...</a:t>
            </a:r>
            <a:endParaRPr lang="en-US" dirty="0"/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412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11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Minimum Bounding Rectangle (MBR)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2C06C8-F320-C848-9D3B-3027B1EF4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8" b="89969" l="7882" r="90000">
                        <a14:foregroundMark x1="15176" y1="23041" x2="15294" y2="34326"/>
                        <a14:foregroundMark x1="15294" y1="34326" x2="22824" y2="39185"/>
                        <a14:foregroundMark x1="22824" y1="39185" x2="25059" y2="28370"/>
                        <a14:foregroundMark x1="25059" y1="28370" x2="17765" y2="23041"/>
                        <a14:foregroundMark x1="17765" y1="23041" x2="15059" y2="22727"/>
                        <a14:foregroundMark x1="36235" y1="13009" x2="44706" y2="12696"/>
                        <a14:foregroundMark x1="44706" y1="12696" x2="52353" y2="17398"/>
                        <a14:foregroundMark x1="52353" y1="17398" x2="52353" y2="28840"/>
                        <a14:foregroundMark x1="52353" y1="28840" x2="50375" y2="37934"/>
                        <a14:foregroundMark x1="39505" y1="37720" x2="36524" y2="33431"/>
                        <a14:foregroundMark x1="35695" y1="23573" x2="36235" y2="12696"/>
                        <a14:foregroundMark x1="52588" y1="17241" x2="54471" y2="17085"/>
                        <a14:foregroundMark x1="60353" y1="16614" x2="65647" y2="45141"/>
                        <a14:foregroundMark x1="78588" y1="32288" x2="77529" y2="43260"/>
                        <a14:foregroundMark x1="77529" y1="43260" x2="77765" y2="43417"/>
                        <a14:foregroundMark x1="10824" y1="59561" x2="19412" y2="59404"/>
                        <a14:foregroundMark x1="19412" y1="59404" x2="33294" y2="59718"/>
                        <a14:foregroundMark x1="32824" y1="78527" x2="11765" y2="78370"/>
                        <a14:foregroundMark x1="33176" y1="75392" x2="33176" y2="78056"/>
                        <a14:foregroundMark x1="39882" y1="78056" x2="47647" y2="58150"/>
                        <a14:foregroundMark x1="47647" y1="58150" x2="48000" y2="57524"/>
                        <a14:foregroundMark x1="48000" y1="57680" x2="56353" y2="77586"/>
                        <a14:foregroundMark x1="56118" y1="57837" x2="56471" y2="76959"/>
                        <a14:foregroundMark x1="7882" y1="3448" x2="8000" y2="10345"/>
                        <a14:foregroundMark x1="39765" y1="78370" x2="48353" y2="78527"/>
                        <a14:foregroundMark x1="48353" y1="78527" x2="56706" y2="78370"/>
                        <a14:foregroundMark x1="56706" y1="78370" x2="56706" y2="78370"/>
                        <a14:foregroundMark x1="47765" y1="59718" x2="50471" y2="70533"/>
                        <a14:foregroundMark x1="50471" y1="70533" x2="54824" y2="76332"/>
                        <a14:foregroundMark x1="32941" y1="74765" x2="33176" y2="60188"/>
                        <a14:foregroundMark x1="36235" y1="33699" x2="36706" y2="23824"/>
                        <a14:foregroundMark x1="24824" y1="23668" x2="25529" y2="38088"/>
                        <a14:foregroundMark x1="46471" y1="35737" x2="48706" y2="31191"/>
                        <a14:backgroundMark x1="50235" y1="40125" x2="41882" y2="40909"/>
                        <a14:backgroundMark x1="41882" y1="40909" x2="50235" y2="40125"/>
                        <a14:backgroundMark x1="50235" y1="40125" x2="50235" y2="39969"/>
                        <a14:backgroundMark x1="40706" y1="39969" x2="40706" y2="39969"/>
                        <a14:backgroundMark x1="40824" y1="39969" x2="42000" y2="40282"/>
                        <a14:backgroundMark x1="40588" y1="39969" x2="40588" y2="39969"/>
                        <a14:backgroundMark x1="40588" y1="39969" x2="40235" y2="39969"/>
                        <a14:backgroundMark x1="41059" y1="39812" x2="40353" y2="39969"/>
                        <a14:backgroundMark x1="35647" y1="33856" x2="34706" y2="25862"/>
                        <a14:backgroundMark x1="34941" y1="23668" x2="35647" y2="33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89" y="2057399"/>
            <a:ext cx="5727442" cy="4298951"/>
          </a:xfrm>
          <a:prstGeom prst="rect">
            <a:avLst/>
          </a:prstGeom>
        </p:spPr>
      </p:pic>
      <p:sp>
        <p:nvSpPr>
          <p:cNvPr id="40" name="Rectangle 6">
            <a:extLst>
              <a:ext uri="{FF2B5EF4-FFF2-40B4-BE49-F238E27FC236}">
                <a16:creationId xmlns:a16="http://schemas.microsoft.com/office/drawing/2014/main" id="{52439D28-E937-9B45-8574-92441A39E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3360" y="5884486"/>
            <a:ext cx="3561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1" dirty="0">
                <a:solidFill>
                  <a:srgbClr val="FF9900"/>
                </a:solidFill>
                <a:latin typeface="Helvetica" pitchFamily="2" charset="0"/>
              </a:rPr>
              <a:t>X</a:t>
            </a:r>
            <a:endParaRPr lang="en-US" altLang="en-US" sz="2000" b="1" dirty="0">
              <a:solidFill>
                <a:srgbClr val="3399FF"/>
              </a:solidFill>
              <a:latin typeface="Helvetica" pitchFamily="2" charset="0"/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75428634-2FDA-1B48-A72A-E4C3B5DE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7906" y="2348693"/>
            <a:ext cx="3561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1" dirty="0">
                <a:solidFill>
                  <a:srgbClr val="FF9900"/>
                </a:solidFill>
                <a:latin typeface="Helvetica" pitchFamily="2" charset="0"/>
              </a:rPr>
              <a:t>Y</a:t>
            </a:r>
            <a:endParaRPr lang="en-US" altLang="en-US" sz="2000" b="1" dirty="0">
              <a:solidFill>
                <a:srgbClr val="3399FF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FB2F9-AC29-2641-8D40-6E6FBF588882}"/>
              </a:ext>
            </a:extLst>
          </p:cNvPr>
          <p:cNvSpPr txBox="1"/>
          <p:nvPr/>
        </p:nvSpPr>
        <p:spPr>
          <a:xfrm>
            <a:off x="8928315" y="2380280"/>
            <a:ext cx="905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Helvetica" pitchFamily="2" charset="0"/>
              </a:rPr>
              <a:t>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5A5BF-DD8D-3C4F-8BC3-009FD0D25265}"/>
              </a:ext>
            </a:extLst>
          </p:cNvPr>
          <p:cNvSpPr txBox="1"/>
          <p:nvPr/>
        </p:nvSpPr>
        <p:spPr>
          <a:xfrm>
            <a:off x="9699859" y="2881842"/>
            <a:ext cx="17593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Helvetica" pitchFamily="2" charset="0"/>
              </a:rPr>
              <a:t>Minimum Bounding Rectangle (MBR)</a:t>
            </a:r>
          </a:p>
          <a:p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7D1BFB8-8F47-B546-A922-7F33B8BC226A}"/>
              </a:ext>
            </a:extLst>
          </p:cNvPr>
          <p:cNvCxnSpPr>
            <a:cxnSpLocks/>
          </p:cNvCxnSpPr>
          <p:nvPr/>
        </p:nvCxnSpPr>
        <p:spPr>
          <a:xfrm>
            <a:off x="5860379" y="5434881"/>
            <a:ext cx="635422" cy="0"/>
          </a:xfrm>
          <a:prstGeom prst="line">
            <a:avLst/>
          </a:prstGeom>
          <a:ln>
            <a:solidFill>
              <a:srgbClr val="43840D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335FE29-02B8-5440-9863-D143A4010C39}"/>
              </a:ext>
            </a:extLst>
          </p:cNvPr>
          <p:cNvCxnSpPr>
            <a:cxnSpLocks/>
          </p:cNvCxnSpPr>
          <p:nvPr/>
        </p:nvCxnSpPr>
        <p:spPr>
          <a:xfrm flipH="1">
            <a:off x="7748647" y="4206874"/>
            <a:ext cx="1" cy="323562"/>
          </a:xfrm>
          <a:prstGeom prst="line">
            <a:avLst/>
          </a:prstGeom>
          <a:ln>
            <a:solidFill>
              <a:srgbClr val="43840D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C88EA12-5D6D-5B4F-9820-DB52A4CB3523}"/>
              </a:ext>
            </a:extLst>
          </p:cNvPr>
          <p:cNvSpPr txBox="1"/>
          <p:nvPr/>
        </p:nvSpPr>
        <p:spPr>
          <a:xfrm>
            <a:off x="5043054" y="5274513"/>
            <a:ext cx="81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Helvetica" pitchFamily="2" charset="0"/>
              </a:rPr>
              <a:t>(X</a:t>
            </a:r>
            <a:r>
              <a:rPr lang="en-US" sz="1600" baseline="-25000" dirty="0">
                <a:solidFill>
                  <a:srgbClr val="008000"/>
                </a:solidFill>
                <a:latin typeface="Helvetica" pitchFamily="2" charset="0"/>
              </a:rPr>
              <a:t>1</a:t>
            </a:r>
            <a:r>
              <a:rPr lang="en-US" sz="1600" dirty="0">
                <a:solidFill>
                  <a:srgbClr val="008000"/>
                </a:solidFill>
                <a:latin typeface="Helvetica" pitchFamily="2" charset="0"/>
              </a:rPr>
              <a:t>,Y</a:t>
            </a:r>
            <a:r>
              <a:rPr lang="en-US" sz="1600" baseline="-25000" dirty="0">
                <a:solidFill>
                  <a:srgbClr val="008000"/>
                </a:solidFill>
                <a:latin typeface="Helvetica" pitchFamily="2" charset="0"/>
              </a:rPr>
              <a:t>1</a:t>
            </a:r>
            <a:r>
              <a:rPr lang="en-US" sz="1600" dirty="0">
                <a:solidFill>
                  <a:srgbClr val="008000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619798-93D2-DC48-B911-9EE0A9538EDF}"/>
              </a:ext>
            </a:extLst>
          </p:cNvPr>
          <p:cNvSpPr txBox="1"/>
          <p:nvPr/>
        </p:nvSpPr>
        <p:spPr>
          <a:xfrm>
            <a:off x="7339985" y="3868320"/>
            <a:ext cx="81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Helvetica" pitchFamily="2" charset="0"/>
              </a:rPr>
              <a:t>(X</a:t>
            </a:r>
            <a:r>
              <a:rPr lang="en-US" sz="1600" baseline="-25000" dirty="0">
                <a:solidFill>
                  <a:srgbClr val="008000"/>
                </a:solidFill>
                <a:latin typeface="Helvetica" pitchFamily="2" charset="0"/>
              </a:rPr>
              <a:t>2</a:t>
            </a:r>
            <a:r>
              <a:rPr lang="en-US" sz="1600" dirty="0">
                <a:solidFill>
                  <a:srgbClr val="008000"/>
                </a:solidFill>
                <a:latin typeface="Helvetica" pitchFamily="2" charset="0"/>
              </a:rPr>
              <a:t>,Y</a:t>
            </a:r>
            <a:r>
              <a:rPr lang="en-US" sz="1600" baseline="-25000" dirty="0">
                <a:solidFill>
                  <a:srgbClr val="008000"/>
                </a:solidFill>
                <a:latin typeface="Helvetica" pitchFamily="2" charset="0"/>
              </a:rPr>
              <a:t>2</a:t>
            </a:r>
            <a:r>
              <a:rPr lang="en-US" sz="1600" dirty="0">
                <a:solidFill>
                  <a:srgbClr val="008000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E23C7D-51A3-7640-9B68-814ACCD6DEAB}"/>
              </a:ext>
            </a:extLst>
          </p:cNvPr>
          <p:cNvSpPr txBox="1"/>
          <p:nvPr/>
        </p:nvSpPr>
        <p:spPr>
          <a:xfrm>
            <a:off x="722970" y="2162097"/>
            <a:ext cx="452969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Approximate each region with a simple shape: usually Minimum Bounding Rectangle (MBR) = [(x1, y1), (x2, y2)]</a:t>
            </a:r>
            <a:endParaRPr lang="en-US" dirty="0"/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5203D4-8961-DA4A-8DD0-D2093565C93B}"/>
              </a:ext>
            </a:extLst>
          </p:cNvPr>
          <p:cNvSpPr txBox="1"/>
          <p:nvPr/>
        </p:nvSpPr>
        <p:spPr>
          <a:xfrm>
            <a:off x="857257" y="4117451"/>
            <a:ext cx="5231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Rectangle:</a:t>
            </a:r>
          </a:p>
          <a:p>
            <a:pPr lvl="1">
              <a:buClr>
                <a:schemeClr val="accent2"/>
              </a:buClr>
            </a:pPr>
            <a:r>
              <a:rPr lang="en-US" sz="2400" dirty="0">
                <a:solidFill>
                  <a:schemeClr val="accent1"/>
                </a:solidFill>
              </a:rPr>
              <a:t>coordinate of the lower left corner </a:t>
            </a:r>
          </a:p>
          <a:p>
            <a:pPr lvl="1">
              <a:buClr>
                <a:schemeClr val="accent2"/>
              </a:buClr>
            </a:pPr>
            <a:r>
              <a:rPr lang="en-US" sz="2400" dirty="0">
                <a:solidFill>
                  <a:schemeClr val="accent1"/>
                </a:solidFill>
              </a:rPr>
              <a:t>coordinate of the upper right corner </a:t>
            </a:r>
          </a:p>
        </p:txBody>
      </p:sp>
    </p:spTree>
    <p:extLst>
      <p:ext uri="{BB962C8B-B14F-4D97-AF65-F5344CB8AC3E}">
        <p14:creationId xmlns:p14="http://schemas.microsoft.com/office/powerpoint/2010/main" val="213133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12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R-Tree Index Structure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11218-9C9B-F84B-BECA-CF32F8700B6A}"/>
              </a:ext>
            </a:extLst>
          </p:cNvPr>
          <p:cNvSpPr txBox="1"/>
          <p:nvPr/>
        </p:nvSpPr>
        <p:spPr>
          <a:xfrm>
            <a:off x="806143" y="1346884"/>
            <a:ext cx="10392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The hierarchical structure of an R-tree index is similar to that of a B-tree index, although the data stored in the index is quite different.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32E5B-7BAA-184A-9D08-3503DDAB6F6F}"/>
              </a:ext>
            </a:extLst>
          </p:cNvPr>
          <p:cNvSpPr txBox="1"/>
          <p:nvPr/>
        </p:nvSpPr>
        <p:spPr>
          <a:xfrm>
            <a:off x="708963" y="3039961"/>
            <a:ext cx="34940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Nodes: Each node of the R-tree corresponds to the minimum bounding d-dimensional rectangles (MBR) that bounds its children.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Leaves: The leaves of the tree contain pointers to the database </a:t>
            </a:r>
          </a:p>
          <a:p>
            <a:r>
              <a:rPr lang="en-US" dirty="0"/>
              <a:t>objects instead of pointers to children nodes.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3A072D-ACDF-E143-853A-C135E295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83" y="3704786"/>
            <a:ext cx="4941599" cy="232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A23A722-C668-B046-8045-2652032FC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32" y="2311247"/>
            <a:ext cx="2489887" cy="40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40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  <a:cs typeface="Arial" panose="020B0604020202020204" pitchFamily="34" charset="0"/>
              </a:rPr>
              <a:t>13</a:t>
            </a:fld>
            <a:endParaRPr lang="en-US" sz="1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R-Tree Index Structure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59F743-F2A4-4F45-AF6A-FED425934CFE}"/>
              </a:ext>
            </a:extLst>
          </p:cNvPr>
          <p:cNvSpPr/>
          <p:nvPr/>
        </p:nvSpPr>
        <p:spPr>
          <a:xfrm>
            <a:off x="708963" y="1506578"/>
            <a:ext cx="601840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400" dirty="0">
                <a:solidFill>
                  <a:schemeClr val="accent1"/>
                </a:solidFill>
              </a:rPr>
              <a:t>Non-leaf nodes contain entries of the form:</a:t>
            </a:r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r>
              <a:rPr lang="en-US" altLang="en-US" sz="2400" dirty="0">
                <a:solidFill>
                  <a:schemeClr val="accent1"/>
                </a:solidFill>
              </a:rPr>
              <a:t>   (I(MBR), child-pointer)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400" dirty="0">
                <a:solidFill>
                  <a:schemeClr val="accent1"/>
                </a:solidFill>
              </a:rPr>
              <a:t>Child-pointer is the address of a lower node in the R-Tree.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400" dirty="0">
                <a:solidFill>
                  <a:schemeClr val="accent1"/>
                </a:solidFill>
              </a:rPr>
              <a:t>I covers all rectangles in the lower node’s entries(MBR).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31" name="Group 35">
            <a:extLst>
              <a:ext uri="{FF2B5EF4-FFF2-40B4-BE49-F238E27FC236}">
                <a16:creationId xmlns:a16="http://schemas.microsoft.com/office/drawing/2014/main" id="{2693879A-84BA-9A4D-B80C-F75CEBDEC7F0}"/>
              </a:ext>
            </a:extLst>
          </p:cNvPr>
          <p:cNvGrpSpPr>
            <a:grpSpLocks/>
          </p:cNvGrpSpPr>
          <p:nvPr/>
        </p:nvGrpSpPr>
        <p:grpSpPr bwMode="auto">
          <a:xfrm>
            <a:off x="9768328" y="4629632"/>
            <a:ext cx="1524000" cy="534988"/>
            <a:chOff x="3840" y="2017"/>
            <a:chExt cx="960" cy="337"/>
          </a:xfrm>
        </p:grpSpPr>
        <p:grpSp>
          <p:nvGrpSpPr>
            <p:cNvPr id="32" name="Group 36">
              <a:extLst>
                <a:ext uri="{FF2B5EF4-FFF2-40B4-BE49-F238E27FC236}">
                  <a16:creationId xmlns:a16="http://schemas.microsoft.com/office/drawing/2014/main" id="{02A135A8-258F-224E-9DD8-CD40A5176C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064"/>
              <a:ext cx="960" cy="240"/>
              <a:chOff x="3408" y="3072"/>
              <a:chExt cx="960" cy="24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29D35F0-F0BE-E04E-A229-51BF9CE4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072"/>
                <a:ext cx="240" cy="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endParaRPr lang="ar-JO"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7AD54B-88AD-5148-B96C-6CE751C14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072"/>
                <a:ext cx="240" cy="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endParaRPr lang="ar-JO"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1063BC-A77A-374D-9B34-6BD2CB54D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072"/>
                <a:ext cx="240" cy="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endParaRPr lang="ar-JO"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239463E-9B53-1B43-98C2-0D09C2A68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3072"/>
                <a:ext cx="240" cy="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endParaRPr lang="ar-JO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 Box 41">
              <a:extLst>
                <a:ext uri="{FF2B5EF4-FFF2-40B4-BE49-F238E27FC236}">
                  <a16:creationId xmlns:a16="http://schemas.microsoft.com/office/drawing/2014/main" id="{E8F13E93-DA3F-784B-8396-70C428A1B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063"/>
              <a:ext cx="286" cy="252"/>
            </a:xfrm>
            <a:prstGeom prst="rect">
              <a:avLst/>
            </a:prstGeom>
            <a:noFill/>
            <a:ln w="3175">
              <a:noFill/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dirty="0">
                  <a:cs typeface="Arial" panose="020B0604020202020204" pitchFamily="34" charset="0"/>
                </a:rPr>
                <a:t>R1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  <p:sp>
          <p:nvSpPr>
            <p:cNvPr id="34" name="Text Box 42">
              <a:extLst>
                <a:ext uri="{FF2B5EF4-FFF2-40B4-BE49-F238E27FC236}">
                  <a16:creationId xmlns:a16="http://schemas.microsoft.com/office/drawing/2014/main" id="{22479E8C-DC59-1D4D-8D3B-FC5C0E334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063"/>
              <a:ext cx="286" cy="252"/>
            </a:xfrm>
            <a:prstGeom prst="rect">
              <a:avLst/>
            </a:prstGeom>
            <a:noFill/>
            <a:ln w="3175">
              <a:noFill/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dirty="0">
                  <a:cs typeface="Arial" panose="020B0604020202020204" pitchFamily="34" charset="0"/>
                </a:rPr>
                <a:t>R2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  <p:sp>
          <p:nvSpPr>
            <p:cNvPr id="35" name="Text Box 43">
              <a:extLst>
                <a:ext uri="{FF2B5EF4-FFF2-40B4-BE49-F238E27FC236}">
                  <a16:creationId xmlns:a16="http://schemas.microsoft.com/office/drawing/2014/main" id="{DAC23940-E971-4E48-A961-4089AD086A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3" y="2017"/>
              <a:ext cx="237" cy="252"/>
            </a:xfrm>
            <a:prstGeom prst="rect">
              <a:avLst/>
            </a:prstGeom>
            <a:noFill/>
            <a:ln w="3175">
              <a:noFill/>
              <a:miter lim="800000"/>
              <a:headEnd type="none" w="sm" len="sm"/>
              <a:tailEnd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sz="2000" dirty="0"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36" name="Text Box 44">
              <a:extLst>
                <a:ext uri="{FF2B5EF4-FFF2-40B4-BE49-F238E27FC236}">
                  <a16:creationId xmlns:a16="http://schemas.microsoft.com/office/drawing/2014/main" id="{2145B501-3139-DB47-8489-52A375946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4" y="2024"/>
              <a:ext cx="116" cy="330"/>
            </a:xfrm>
            <a:prstGeom prst="rect">
              <a:avLst/>
            </a:prstGeom>
            <a:noFill/>
            <a:ln w="3175">
              <a:noFill/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42" name="Line 55">
            <a:extLst>
              <a:ext uri="{FF2B5EF4-FFF2-40B4-BE49-F238E27FC236}">
                <a16:creationId xmlns:a16="http://schemas.microsoft.com/office/drawing/2014/main" id="{EBFD4AA8-E4D2-A44E-8B19-5EFBCDB2AA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1530" y="5085241"/>
            <a:ext cx="1219200" cy="1066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ar-JO">
              <a:cs typeface="Arial" panose="020B0604020202020204" pitchFamily="34" charset="0"/>
            </a:endParaRPr>
          </a:p>
        </p:txBody>
      </p:sp>
      <p:sp>
        <p:nvSpPr>
          <p:cNvPr id="43" name="Rectangle 57">
            <a:extLst>
              <a:ext uri="{FF2B5EF4-FFF2-40B4-BE49-F238E27FC236}">
                <a16:creationId xmlns:a16="http://schemas.microsoft.com/office/drawing/2014/main" id="{F35D6C62-EB84-6946-BDE2-FA0D9A4AE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8130" y="4170841"/>
            <a:ext cx="4419600" cy="1752600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endParaRPr lang="ar-JO">
              <a:solidFill>
                <a:srgbClr val="43840D"/>
              </a:solidFill>
              <a:cs typeface="Arial" panose="020B0604020202020204" pitchFamily="34" charset="0"/>
            </a:endParaRPr>
          </a:p>
        </p:txBody>
      </p:sp>
      <p:sp>
        <p:nvSpPr>
          <p:cNvPr id="44" name="Text Box 58">
            <a:extLst>
              <a:ext uri="{FF2B5EF4-FFF2-40B4-BE49-F238E27FC236}">
                <a16:creationId xmlns:a16="http://schemas.microsoft.com/office/drawing/2014/main" id="{010C32EF-3C45-6844-AB5A-F919A9CBA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961" y="4164937"/>
            <a:ext cx="2132763" cy="1384995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800" dirty="0">
                <a:solidFill>
                  <a:srgbClr val="43840D"/>
                </a:solidFill>
                <a:cs typeface="Arial" panose="020B0604020202020204" pitchFamily="34" charset="0"/>
              </a:rPr>
              <a:t>x-low, y-low</a:t>
            </a:r>
          </a:p>
          <a:p>
            <a:pPr algn="ctr"/>
            <a:r>
              <a:rPr lang="en-US" sz="2800" dirty="0">
                <a:solidFill>
                  <a:srgbClr val="43840D"/>
                </a:solidFill>
                <a:cs typeface="Arial" panose="020B0604020202020204" pitchFamily="34" charset="0"/>
              </a:rPr>
              <a:t>x-high, y-high</a:t>
            </a:r>
          </a:p>
          <a:p>
            <a:pPr algn="ctr"/>
            <a:r>
              <a:rPr lang="en-US" sz="2800" dirty="0">
                <a:solidFill>
                  <a:srgbClr val="43840D"/>
                </a:solidFill>
                <a:cs typeface="Arial" panose="020B0604020202020204" pitchFamily="34" charset="0"/>
              </a:rPr>
              <a:t>:</a:t>
            </a:r>
          </a:p>
        </p:txBody>
      </p:sp>
      <p:sp>
        <p:nvSpPr>
          <p:cNvPr id="45" name="Line 59">
            <a:extLst>
              <a:ext uri="{FF2B5EF4-FFF2-40B4-BE49-F238E27FC236}">
                <a16:creationId xmlns:a16="http://schemas.microsoft.com/office/drawing/2014/main" id="{68A92A2F-EDBD-6B42-A4D9-A54CB67B92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14987" y="4153402"/>
            <a:ext cx="0" cy="175260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endParaRPr lang="ar-JO">
              <a:cs typeface="Arial" panose="020B0604020202020204" pitchFamily="34" charset="0"/>
            </a:endParaRPr>
          </a:p>
        </p:txBody>
      </p:sp>
      <p:sp>
        <p:nvSpPr>
          <p:cNvPr id="47" name="Text Box 62">
            <a:extLst>
              <a:ext uri="{FF2B5EF4-FFF2-40B4-BE49-F238E27FC236}">
                <a16:creationId xmlns:a16="http://schemas.microsoft.com/office/drawing/2014/main" id="{491E11FD-E260-444E-9C68-133314E75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6722" y="4721477"/>
            <a:ext cx="458780" cy="52322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800" dirty="0">
                <a:solidFill>
                  <a:srgbClr val="43840D"/>
                </a:solidFill>
                <a:cs typeface="Arial" panose="020B0604020202020204" pitchFamily="34" charset="0"/>
              </a:rPr>
              <a:t>...</a:t>
            </a:r>
          </a:p>
        </p:txBody>
      </p:sp>
      <p:sp>
        <p:nvSpPr>
          <p:cNvPr id="48" name="Rectangle 63">
            <a:extLst>
              <a:ext uri="{FF2B5EF4-FFF2-40B4-BE49-F238E27FC236}">
                <a16:creationId xmlns:a16="http://schemas.microsoft.com/office/drawing/2014/main" id="{B7668E5B-9AD0-BD46-AECB-D1F00C8E7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8130" y="4170841"/>
            <a:ext cx="2212974" cy="1752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endParaRPr lang="ar-JO">
              <a:solidFill>
                <a:srgbClr val="43840D"/>
              </a:solidFill>
              <a:cs typeface="Arial" panose="020B0604020202020204" pitchFamily="34" charset="0"/>
            </a:endParaRPr>
          </a:p>
        </p:txBody>
      </p:sp>
      <p:sp>
        <p:nvSpPr>
          <p:cNvPr id="49" name="Line 64">
            <a:extLst>
              <a:ext uri="{FF2B5EF4-FFF2-40B4-BE49-F238E27FC236}">
                <a16:creationId xmlns:a16="http://schemas.microsoft.com/office/drawing/2014/main" id="{98A86BF5-9ACA-3D4A-B669-EDEF055EA7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30130" y="4323241"/>
            <a:ext cx="533400" cy="381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endParaRPr lang="ar-JO">
              <a:cs typeface="Arial" panose="020B0604020202020204" pitchFamily="34" charset="0"/>
            </a:endParaRPr>
          </a:p>
        </p:txBody>
      </p:sp>
      <p:sp>
        <p:nvSpPr>
          <p:cNvPr id="50" name="Line 65">
            <a:extLst>
              <a:ext uri="{FF2B5EF4-FFF2-40B4-BE49-F238E27FC236}">
                <a16:creationId xmlns:a16="http://schemas.microsoft.com/office/drawing/2014/main" id="{EA9701A9-1465-DC46-8CC7-7BC5BE3FF7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30130" y="5085241"/>
            <a:ext cx="533400" cy="685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endParaRPr lang="ar-JO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7B3B4-D2D6-5840-9AF5-9FF466B80F23}"/>
              </a:ext>
            </a:extLst>
          </p:cNvPr>
          <p:cNvSpPr txBox="1"/>
          <p:nvPr/>
        </p:nvSpPr>
        <p:spPr>
          <a:xfrm>
            <a:off x="5281317" y="5351422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3840D"/>
                </a:solidFill>
                <a:cs typeface="Arial" panose="020B0604020202020204" pitchFamily="34" charset="0"/>
              </a:rPr>
              <a:t>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B5696E-EE5C-FC42-A019-118E44097698}"/>
              </a:ext>
            </a:extLst>
          </p:cNvPr>
          <p:cNvSpPr txBox="1"/>
          <p:nvPr/>
        </p:nvSpPr>
        <p:spPr>
          <a:xfrm>
            <a:off x="6625739" y="4346610"/>
            <a:ext cx="947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43840D"/>
                </a:solidFill>
                <a:cs typeface="Arial" panose="020B0604020202020204" pitchFamily="34" charset="0"/>
              </a:rPr>
              <a:t>child-pointer</a:t>
            </a:r>
            <a:endParaRPr lang="en-US" sz="2000" dirty="0">
              <a:solidFill>
                <a:srgbClr val="43840D"/>
              </a:solidFill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8A5774-77B7-1044-A21E-45DA3A745C39}"/>
              </a:ext>
            </a:extLst>
          </p:cNvPr>
          <p:cNvSpPr txBox="1"/>
          <p:nvPr/>
        </p:nvSpPr>
        <p:spPr>
          <a:xfrm>
            <a:off x="4358130" y="3816399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53" name="Text Box 43">
            <a:extLst>
              <a:ext uri="{FF2B5EF4-FFF2-40B4-BE49-F238E27FC236}">
                <a16:creationId xmlns:a16="http://schemas.microsoft.com/office/drawing/2014/main" id="{47580077-9B6A-0D43-8684-C9E090DCC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5203" y="4629634"/>
            <a:ext cx="376238" cy="40005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/>
          </a:ln>
        </p:spPr>
        <p:txBody>
          <a:bodyPr wrap="none" anchor="t">
            <a:no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...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DF664A-CE53-5741-9B05-D8C9B783EF01}"/>
              </a:ext>
            </a:extLst>
          </p:cNvPr>
          <p:cNvSpPr txBox="1"/>
          <p:nvPr/>
        </p:nvSpPr>
        <p:spPr>
          <a:xfrm>
            <a:off x="6827243" y="5166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3840D"/>
                </a:solidFill>
                <a:cs typeface="Arial" panose="020B0604020202020204" pitchFamily="34" charset="0"/>
              </a:rPr>
              <a:t>b1</a:t>
            </a:r>
          </a:p>
        </p:txBody>
      </p:sp>
      <p:sp>
        <p:nvSpPr>
          <p:cNvPr id="55" name="Line 59">
            <a:extLst>
              <a:ext uri="{FF2B5EF4-FFF2-40B4-BE49-F238E27FC236}">
                <a16:creationId xmlns:a16="http://schemas.microsoft.com/office/drawing/2014/main" id="{B99BDE5F-1E76-0B47-B56F-89852F018B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46358" y="4175172"/>
            <a:ext cx="0" cy="175260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endParaRPr lang="ar-JO"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45D6F6-82D1-F14F-AC27-7531E6AE208A}"/>
              </a:ext>
            </a:extLst>
          </p:cNvPr>
          <p:cNvSpPr txBox="1"/>
          <p:nvPr/>
        </p:nvSpPr>
        <p:spPr>
          <a:xfrm>
            <a:off x="7631730" y="5166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3840D"/>
                </a:solidFill>
                <a:cs typeface="Arial" panose="020B0604020202020204" pitchFamily="34" charset="0"/>
              </a:rPr>
              <a:t>b2</a:t>
            </a:r>
          </a:p>
        </p:txBody>
      </p:sp>
      <p:grpSp>
        <p:nvGrpSpPr>
          <p:cNvPr id="57" name="Group 45">
            <a:extLst>
              <a:ext uri="{FF2B5EF4-FFF2-40B4-BE49-F238E27FC236}">
                <a16:creationId xmlns:a16="http://schemas.microsoft.com/office/drawing/2014/main" id="{20238A05-8D33-C843-ABE7-B86CEE06F21E}"/>
              </a:ext>
            </a:extLst>
          </p:cNvPr>
          <p:cNvGrpSpPr>
            <a:grpSpLocks/>
          </p:cNvGrpSpPr>
          <p:nvPr/>
        </p:nvGrpSpPr>
        <p:grpSpPr bwMode="auto">
          <a:xfrm>
            <a:off x="7934546" y="6115336"/>
            <a:ext cx="1524000" cy="523874"/>
            <a:chOff x="3840" y="2024"/>
            <a:chExt cx="960" cy="330"/>
          </a:xfrm>
        </p:grpSpPr>
        <p:grpSp>
          <p:nvGrpSpPr>
            <p:cNvPr id="58" name="Group 46">
              <a:extLst>
                <a:ext uri="{FF2B5EF4-FFF2-40B4-BE49-F238E27FC236}">
                  <a16:creationId xmlns:a16="http://schemas.microsoft.com/office/drawing/2014/main" id="{944EC8F7-3443-0542-A57B-8EB297999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064"/>
              <a:ext cx="960" cy="240"/>
              <a:chOff x="3408" y="3072"/>
              <a:chExt cx="960" cy="240"/>
            </a:xfrm>
          </p:grpSpPr>
          <p:sp>
            <p:nvSpPr>
              <p:cNvPr id="63" name="Rectangle 47">
                <a:extLst>
                  <a:ext uri="{FF2B5EF4-FFF2-40B4-BE49-F238E27FC236}">
                    <a16:creationId xmlns:a16="http://schemas.microsoft.com/office/drawing/2014/main" id="{6EDB18F4-1851-C44C-8B87-210EB11E9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072"/>
                <a:ext cx="240" cy="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endParaRPr lang="ar-JO">
                  <a:cs typeface="Arial" panose="020B0604020202020204" pitchFamily="34" charset="0"/>
                </a:endParaRPr>
              </a:p>
            </p:txBody>
          </p:sp>
          <p:sp>
            <p:nvSpPr>
              <p:cNvPr id="64" name="Rectangle 48">
                <a:extLst>
                  <a:ext uri="{FF2B5EF4-FFF2-40B4-BE49-F238E27FC236}">
                    <a16:creationId xmlns:a16="http://schemas.microsoft.com/office/drawing/2014/main" id="{77844ADD-3A0A-874A-9687-C68FC43CE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072"/>
                <a:ext cx="240" cy="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endParaRPr lang="ar-JO">
                  <a:cs typeface="Arial" panose="020B0604020202020204" pitchFamily="34" charset="0"/>
                </a:endParaRPr>
              </a:p>
            </p:txBody>
          </p:sp>
          <p:sp>
            <p:nvSpPr>
              <p:cNvPr id="65" name="Rectangle 49">
                <a:extLst>
                  <a:ext uri="{FF2B5EF4-FFF2-40B4-BE49-F238E27FC236}">
                    <a16:creationId xmlns:a16="http://schemas.microsoft.com/office/drawing/2014/main" id="{1C2245E0-5B13-3542-8B5F-DFBB8304A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072"/>
                <a:ext cx="240" cy="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endParaRPr lang="ar-JO">
                  <a:cs typeface="Arial" panose="020B0604020202020204" pitchFamily="34" charset="0"/>
                </a:endParaRPr>
              </a:p>
            </p:txBody>
          </p:sp>
          <p:sp>
            <p:nvSpPr>
              <p:cNvPr id="66" name="Rectangle 50">
                <a:extLst>
                  <a:ext uri="{FF2B5EF4-FFF2-40B4-BE49-F238E27FC236}">
                    <a16:creationId xmlns:a16="http://schemas.microsoft.com/office/drawing/2014/main" id="{33AAE4AF-2BE2-5E46-9A1D-D35B9E526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3072"/>
                <a:ext cx="240" cy="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endParaRPr lang="ar-JO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Text Box 51">
              <a:extLst>
                <a:ext uri="{FF2B5EF4-FFF2-40B4-BE49-F238E27FC236}">
                  <a16:creationId xmlns:a16="http://schemas.microsoft.com/office/drawing/2014/main" id="{EB69C42D-2306-4241-BDD8-266B77B6DE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2024"/>
              <a:ext cx="224" cy="330"/>
            </a:xfrm>
            <a:prstGeom prst="rect">
              <a:avLst/>
            </a:prstGeom>
            <a:noFill/>
            <a:ln w="3175">
              <a:noFill/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800" dirty="0"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0" name="Text Box 52">
              <a:extLst>
                <a:ext uri="{FF2B5EF4-FFF2-40B4-BE49-F238E27FC236}">
                  <a16:creationId xmlns:a16="http://schemas.microsoft.com/office/drawing/2014/main" id="{CA813A9E-AA03-A54C-BDEA-511D744E98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0" y="2024"/>
              <a:ext cx="243" cy="330"/>
            </a:xfrm>
            <a:prstGeom prst="rect">
              <a:avLst/>
            </a:prstGeom>
            <a:noFill/>
            <a:ln w="3175">
              <a:noFill/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800" dirty="0"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1" name="Text Box 53">
              <a:extLst>
                <a:ext uri="{FF2B5EF4-FFF2-40B4-BE49-F238E27FC236}">
                  <a16:creationId xmlns:a16="http://schemas.microsoft.com/office/drawing/2014/main" id="{AB24D21C-FEB0-4049-B459-BC1C76D0B1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4" y="2024"/>
              <a:ext cx="212" cy="330"/>
            </a:xfrm>
            <a:prstGeom prst="rect">
              <a:avLst/>
            </a:prstGeom>
            <a:noFill/>
            <a:ln w="3175">
              <a:noFill/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800" dirty="0"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62" name="Text Box 54">
              <a:extLst>
                <a:ext uri="{FF2B5EF4-FFF2-40B4-BE49-F238E27FC236}">
                  <a16:creationId xmlns:a16="http://schemas.microsoft.com/office/drawing/2014/main" id="{F08EF174-5FDE-A94C-A031-4312504A0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4" y="2026"/>
              <a:ext cx="116" cy="327"/>
            </a:xfrm>
            <a:prstGeom prst="rect">
              <a:avLst/>
            </a:prstGeom>
            <a:noFill/>
            <a:ln w="3175">
              <a:noFill/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endParaRPr lang="ar-JO" sz="2800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16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R-Tree Index Structure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59F743-F2A4-4F45-AF6A-FED425934CFE}"/>
              </a:ext>
            </a:extLst>
          </p:cNvPr>
          <p:cNvSpPr/>
          <p:nvPr/>
        </p:nvSpPr>
        <p:spPr>
          <a:xfrm>
            <a:off x="708963" y="1190852"/>
            <a:ext cx="60184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dirty="0">
                <a:solidFill>
                  <a:schemeClr val="accent1"/>
                </a:solidFill>
              </a:rPr>
              <a:t>Leaf nodes contain index records:</a:t>
            </a:r>
          </a:p>
          <a:p>
            <a:pPr lvl="2">
              <a:buClr>
                <a:schemeClr val="accent2"/>
              </a:buClr>
            </a:pPr>
            <a:r>
              <a:rPr lang="en-US" altLang="en-US" dirty="0">
                <a:solidFill>
                  <a:schemeClr val="accent1"/>
                </a:solidFill>
              </a:rPr>
              <a:t>(I, tuple-identifier) 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dirty="0">
                <a:solidFill>
                  <a:schemeClr val="accent1"/>
                </a:solidFill>
              </a:rPr>
              <a:t>tuple-identifier is RID(</a:t>
            </a:r>
            <a:r>
              <a:rPr lang="en-US" dirty="0">
                <a:solidFill>
                  <a:schemeClr val="accent1"/>
                </a:solidFill>
              </a:rPr>
              <a:t>Record ID)</a:t>
            </a:r>
            <a:endParaRPr lang="en-US" altLang="en-US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dirty="0">
                <a:solidFill>
                  <a:schemeClr val="accent1"/>
                </a:solidFill>
              </a:rPr>
              <a:t>I is an n-dimensional rectangle that bounds the indexed spatial object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dirty="0">
                <a:solidFill>
                  <a:schemeClr val="accent1"/>
                </a:solidFill>
              </a:rPr>
              <a:t>I = (I0, I1, …, In-1) where n is the number of dimensions.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B26CA7-97AD-EC41-9912-09255FE1E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3171" y="2785410"/>
            <a:ext cx="1271900" cy="381001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endParaRPr lang="ar-JO" dirty="0">
              <a:cs typeface="Arial" panose="020B0604020202020204" pitchFamily="34" charset="0"/>
            </a:endParaRPr>
          </a:p>
        </p:txBody>
      </p:sp>
      <p:sp>
        <p:nvSpPr>
          <p:cNvPr id="76" name="Text Box 43">
            <a:extLst>
              <a:ext uri="{FF2B5EF4-FFF2-40B4-BE49-F238E27FC236}">
                <a16:creationId xmlns:a16="http://schemas.microsoft.com/office/drawing/2014/main" id="{9AC3B8E4-6945-A04F-8859-3BFEB3BEC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0611" y="2730332"/>
            <a:ext cx="376238" cy="40005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/>
          </a:ln>
        </p:spPr>
        <p:txBody>
          <a:bodyPr wrap="none" anchor="t">
            <a:no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...</a:t>
            </a:r>
          </a:p>
        </p:txBody>
      </p:sp>
      <p:sp>
        <p:nvSpPr>
          <p:cNvPr id="78" name="Text Box 41">
            <a:extLst>
              <a:ext uri="{FF2B5EF4-FFF2-40B4-BE49-F238E27FC236}">
                <a16:creationId xmlns:a16="http://schemas.microsoft.com/office/drawing/2014/main" id="{BAB39F88-02A6-8249-BB95-6DC1904EF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1305" y="2384563"/>
            <a:ext cx="454025" cy="40005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R1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967581-9605-AF46-817F-1D2E4875E988}"/>
              </a:ext>
            </a:extLst>
          </p:cNvPr>
          <p:cNvSpPr/>
          <p:nvPr/>
        </p:nvSpPr>
        <p:spPr>
          <a:xfrm>
            <a:off x="6271757" y="3543566"/>
            <a:ext cx="2012929" cy="3592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97DEC5-2BCD-2D46-8DCB-D6224C96B0CF}"/>
              </a:ext>
            </a:extLst>
          </p:cNvPr>
          <p:cNvCxnSpPr/>
          <p:nvPr/>
        </p:nvCxnSpPr>
        <p:spPr>
          <a:xfrm>
            <a:off x="6625087" y="3543565"/>
            <a:ext cx="0" cy="3592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41">
            <a:extLst>
              <a:ext uri="{FF2B5EF4-FFF2-40B4-BE49-F238E27FC236}">
                <a16:creationId xmlns:a16="http://schemas.microsoft.com/office/drawing/2014/main" id="{1D2D13EF-AECA-2C48-A473-584C1E393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462" y="3543458"/>
            <a:ext cx="436312" cy="33855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cs typeface="Arial" panose="020B0604020202020204" pitchFamily="34" charset="0"/>
              </a:rPr>
              <a:t>b1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E50BE-E401-044D-834B-2F5AFE98B98D}"/>
              </a:ext>
            </a:extLst>
          </p:cNvPr>
          <p:cNvSpPr txBox="1"/>
          <p:nvPr/>
        </p:nvSpPr>
        <p:spPr>
          <a:xfrm>
            <a:off x="6507167" y="3582127"/>
            <a:ext cx="160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[(50,40),(70,20),RID)]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A86A8AF-68D9-A848-9220-C654AA3F7FCB}"/>
              </a:ext>
            </a:extLst>
          </p:cNvPr>
          <p:cNvCxnSpPr/>
          <p:nvPr/>
        </p:nvCxnSpPr>
        <p:spPr>
          <a:xfrm>
            <a:off x="7979434" y="3543565"/>
            <a:ext cx="0" cy="3592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Box 43">
            <a:extLst>
              <a:ext uri="{FF2B5EF4-FFF2-40B4-BE49-F238E27FC236}">
                <a16:creationId xmlns:a16="http://schemas.microsoft.com/office/drawing/2014/main" id="{31B77B2D-8BE5-A840-9306-528C93FD3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91" y="3467699"/>
            <a:ext cx="376238" cy="40005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/>
          </a:ln>
        </p:spPr>
        <p:txBody>
          <a:bodyPr wrap="none" anchor="t">
            <a:sp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...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D99B0D-BBF3-AB4F-883F-05AF8D850D69}"/>
              </a:ext>
            </a:extLst>
          </p:cNvPr>
          <p:cNvCxnSpPr>
            <a:cxnSpLocks/>
          </p:cNvCxnSpPr>
          <p:nvPr/>
        </p:nvCxnSpPr>
        <p:spPr>
          <a:xfrm>
            <a:off x="8021171" y="3166411"/>
            <a:ext cx="0" cy="2046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B9FA09D-93F5-8D4F-9C9F-2235D30FBC6B}"/>
              </a:ext>
            </a:extLst>
          </p:cNvPr>
          <p:cNvCxnSpPr>
            <a:cxnSpLocks/>
          </p:cNvCxnSpPr>
          <p:nvPr/>
        </p:nvCxnSpPr>
        <p:spPr>
          <a:xfrm flipH="1">
            <a:off x="7278220" y="3371075"/>
            <a:ext cx="74295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05D5DD9-6605-5A44-BE29-67AEA5AA4E65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7278222" y="3371075"/>
            <a:ext cx="0" cy="172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8E3A72-11EC-504F-84EF-30B9DEE4D9AC}"/>
              </a:ext>
            </a:extLst>
          </p:cNvPr>
          <p:cNvSpPr txBox="1"/>
          <p:nvPr/>
        </p:nvSpPr>
        <p:spPr>
          <a:xfrm>
            <a:off x="7833171" y="2783416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R1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6790B-C209-9F45-A50F-41087BDE3E3A}"/>
              </a:ext>
            </a:extLst>
          </p:cNvPr>
          <p:cNvSpPr txBox="1"/>
          <p:nvPr/>
        </p:nvSpPr>
        <p:spPr>
          <a:xfrm>
            <a:off x="8160042" y="277983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R2</a:t>
            </a:r>
            <a:endParaRPr lang="en-US" sz="2400" dirty="0"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C46660-2C1B-E543-8AC2-F18DA116B4F0}"/>
              </a:ext>
            </a:extLst>
          </p:cNvPr>
          <p:cNvCxnSpPr/>
          <p:nvPr/>
        </p:nvCxnSpPr>
        <p:spPr>
          <a:xfrm>
            <a:off x="8191651" y="2784613"/>
            <a:ext cx="0" cy="3817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4F2DE56-2AC1-BF40-85B6-944F3AFC57E5}"/>
              </a:ext>
            </a:extLst>
          </p:cNvPr>
          <p:cNvCxnSpPr/>
          <p:nvPr/>
        </p:nvCxnSpPr>
        <p:spPr>
          <a:xfrm>
            <a:off x="8534944" y="2784613"/>
            <a:ext cx="0" cy="3817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AE6E44-6865-0747-B64E-9FB62CE2D890}"/>
              </a:ext>
            </a:extLst>
          </p:cNvPr>
          <p:cNvCxnSpPr/>
          <p:nvPr/>
        </p:nvCxnSpPr>
        <p:spPr>
          <a:xfrm>
            <a:off x="8845916" y="2788456"/>
            <a:ext cx="0" cy="3817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7E1C20B-1791-574F-9943-15D3398885D9}"/>
              </a:ext>
            </a:extLst>
          </p:cNvPr>
          <p:cNvSpPr txBox="1"/>
          <p:nvPr/>
        </p:nvSpPr>
        <p:spPr>
          <a:xfrm>
            <a:off x="8488126" y="274569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...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A814274-14C6-B043-A3CC-858CAD4BAABD}"/>
              </a:ext>
            </a:extLst>
          </p:cNvPr>
          <p:cNvSpPr/>
          <p:nvPr/>
        </p:nvSpPr>
        <p:spPr>
          <a:xfrm>
            <a:off x="8632180" y="3546990"/>
            <a:ext cx="2012929" cy="3592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C92092E-C0B5-A644-B563-4DB5AB135448}"/>
              </a:ext>
            </a:extLst>
          </p:cNvPr>
          <p:cNvCxnSpPr/>
          <p:nvPr/>
        </p:nvCxnSpPr>
        <p:spPr>
          <a:xfrm>
            <a:off x="8985510" y="3546989"/>
            <a:ext cx="0" cy="3592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1">
            <a:extLst>
              <a:ext uri="{FF2B5EF4-FFF2-40B4-BE49-F238E27FC236}">
                <a16:creationId xmlns:a16="http://schemas.microsoft.com/office/drawing/2014/main" id="{A24618AF-84B7-3849-8960-A23337059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5885" y="3546882"/>
            <a:ext cx="436312" cy="33855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cs typeface="Arial" panose="020B0604020202020204" pitchFamily="34" charset="0"/>
              </a:rPr>
              <a:t>b3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76EAD30-A3A7-1042-BF5B-DD7EA28BC89A}"/>
              </a:ext>
            </a:extLst>
          </p:cNvPr>
          <p:cNvSpPr txBox="1"/>
          <p:nvPr/>
        </p:nvSpPr>
        <p:spPr>
          <a:xfrm>
            <a:off x="8900147" y="3594009"/>
            <a:ext cx="1533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[(50,160),(70,140),rid]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9D9AE0-8E7E-7C47-8FFC-817174A92C53}"/>
              </a:ext>
            </a:extLst>
          </p:cNvPr>
          <p:cNvCxnSpPr/>
          <p:nvPr/>
        </p:nvCxnSpPr>
        <p:spPr>
          <a:xfrm>
            <a:off x="10339857" y="3546989"/>
            <a:ext cx="0" cy="3592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 Box 43">
            <a:extLst>
              <a:ext uri="{FF2B5EF4-FFF2-40B4-BE49-F238E27FC236}">
                <a16:creationId xmlns:a16="http://schemas.microsoft.com/office/drawing/2014/main" id="{A7C7E8D9-F491-6044-929B-F321B015E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0817" y="3494406"/>
            <a:ext cx="376238" cy="400050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/>
          </a:ln>
        </p:spPr>
        <p:txBody>
          <a:bodyPr wrap="none" anchor="t">
            <a:sp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...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69C66C9-BBCD-7B4E-B511-2BD7512A1AE5}"/>
              </a:ext>
            </a:extLst>
          </p:cNvPr>
          <p:cNvCxnSpPr>
            <a:cxnSpLocks/>
          </p:cNvCxnSpPr>
          <p:nvPr/>
        </p:nvCxnSpPr>
        <p:spPr>
          <a:xfrm>
            <a:off x="8373015" y="3374499"/>
            <a:ext cx="12656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41B46D2-3653-2442-AA22-B0457C79A206}"/>
              </a:ext>
            </a:extLst>
          </p:cNvPr>
          <p:cNvCxnSpPr>
            <a:cxnSpLocks/>
            <a:stCxn id="89" idx="0"/>
          </p:cNvCxnSpPr>
          <p:nvPr/>
        </p:nvCxnSpPr>
        <p:spPr>
          <a:xfrm flipV="1">
            <a:off x="9638645" y="3374499"/>
            <a:ext cx="0" cy="172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FBC173-C017-9547-AF2C-107806FE6EBD}"/>
              </a:ext>
            </a:extLst>
          </p:cNvPr>
          <p:cNvCxnSpPr>
            <a:cxnSpLocks/>
          </p:cNvCxnSpPr>
          <p:nvPr/>
        </p:nvCxnSpPr>
        <p:spPr>
          <a:xfrm>
            <a:off x="8378977" y="3173039"/>
            <a:ext cx="0" cy="2046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C0269A5-9364-2C44-AC7F-128602CA7C25}"/>
              </a:ext>
            </a:extLst>
          </p:cNvPr>
          <p:cNvCxnSpPr>
            <a:cxnSpLocks/>
          </p:cNvCxnSpPr>
          <p:nvPr/>
        </p:nvCxnSpPr>
        <p:spPr>
          <a:xfrm flipH="1">
            <a:off x="6784251" y="3855049"/>
            <a:ext cx="163172" cy="174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7BF00C-431A-F14C-82CB-B3728DB01B7B}"/>
              </a:ext>
            </a:extLst>
          </p:cNvPr>
          <p:cNvCxnSpPr>
            <a:cxnSpLocks/>
          </p:cNvCxnSpPr>
          <p:nvPr/>
        </p:nvCxnSpPr>
        <p:spPr>
          <a:xfrm flipV="1">
            <a:off x="6798767" y="3844860"/>
            <a:ext cx="600903" cy="1847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70A0FE3-C64C-8943-8E35-DF252193CF0D}"/>
              </a:ext>
            </a:extLst>
          </p:cNvPr>
          <p:cNvSpPr txBox="1"/>
          <p:nvPr/>
        </p:nvSpPr>
        <p:spPr>
          <a:xfrm>
            <a:off x="6348618" y="395510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3840D"/>
                </a:solidFill>
              </a:rPr>
              <a:t>MBR</a:t>
            </a:r>
          </a:p>
        </p:txBody>
      </p:sp>
      <p:sp>
        <p:nvSpPr>
          <p:cNvPr id="120" name="Can 119">
            <a:extLst>
              <a:ext uri="{FF2B5EF4-FFF2-40B4-BE49-F238E27FC236}">
                <a16:creationId xmlns:a16="http://schemas.microsoft.com/office/drawing/2014/main" id="{2F221A7B-0733-C84B-88F9-75DDB58C6D0D}"/>
              </a:ext>
            </a:extLst>
          </p:cNvPr>
          <p:cNvSpPr/>
          <p:nvPr/>
        </p:nvSpPr>
        <p:spPr>
          <a:xfrm>
            <a:off x="1388080" y="3615784"/>
            <a:ext cx="2928845" cy="2386510"/>
          </a:xfrm>
          <a:prstGeom prst="can">
            <a:avLst/>
          </a:prstGeom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C8A1EE9-52DF-2142-B0AB-579CC538B879}"/>
              </a:ext>
            </a:extLst>
          </p:cNvPr>
          <p:cNvSpPr txBox="1"/>
          <p:nvPr/>
        </p:nvSpPr>
        <p:spPr>
          <a:xfrm>
            <a:off x="2490428" y="4501380"/>
            <a:ext cx="54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a,b</a:t>
            </a:r>
            <a:r>
              <a:rPr lang="en-US" dirty="0"/>
              <a:t>,……</a:t>
            </a:r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12C8BADB-75EE-644C-8E82-A4A50FBA1FD8}"/>
              </a:ext>
            </a:extLst>
          </p:cNvPr>
          <p:cNvSpPr/>
          <p:nvPr/>
        </p:nvSpPr>
        <p:spPr>
          <a:xfrm rot="9112746">
            <a:off x="2321062" y="1951397"/>
            <a:ext cx="6811915" cy="2955206"/>
          </a:xfrm>
          <a:prstGeom prst="arc">
            <a:avLst>
              <a:gd name="adj1" fmla="val 13208663"/>
              <a:gd name="adj2" fmla="val 21529441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4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15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R-Tree Index Structure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A23A722-C668-B046-8045-2652032F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60" y="1161203"/>
            <a:ext cx="3054615" cy="49685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538846-439C-014F-9773-3DFAE72E6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10"/>
          <a:stretch/>
        </p:blipFill>
        <p:spPr>
          <a:xfrm>
            <a:off x="5708071" y="819212"/>
            <a:ext cx="4762033" cy="52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91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16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R-Tree </a:t>
            </a:r>
            <a:r>
              <a:rPr lang="en-US" altLang="en-US" sz="4400" dirty="0"/>
              <a:t>properties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C90B3D21-B7EB-A342-B999-4F875D8FF464}"/>
              </a:ext>
            </a:extLst>
          </p:cNvPr>
          <p:cNvSpPr txBox="1">
            <a:spLocks noChangeArrowheads="1"/>
          </p:cNvSpPr>
          <p:nvPr/>
        </p:nvSpPr>
        <p:spPr>
          <a:xfrm>
            <a:off x="554380" y="1014412"/>
            <a:ext cx="8388350" cy="5155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1800" dirty="0"/>
              <a:t>R-tree has the following properties:  </a:t>
            </a:r>
          </a:p>
          <a:p>
            <a:pPr marL="573088" indent="-457200">
              <a:lnSpc>
                <a:spcPct val="10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1800" dirty="0"/>
              <a:t>Every leaf node contains between m and M index records.  Root node is the exception.</a:t>
            </a:r>
          </a:p>
          <a:p>
            <a:pPr marL="573088" indent="-457200">
              <a:lnSpc>
                <a:spcPct val="10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1800" dirty="0"/>
              <a:t>For each index record (I, tuple-identifier) in a leaf node, I is the smallest rectangle that spatially contains the n dimensional data object represented in the indicated tuple. </a:t>
            </a:r>
          </a:p>
          <a:p>
            <a:pPr marL="573088" indent="-457200">
              <a:lnSpc>
                <a:spcPct val="10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1800" dirty="0"/>
              <a:t>Every non-leaf node has between m and M children.  Root node is the exception.</a:t>
            </a:r>
          </a:p>
          <a:p>
            <a:pPr marL="573088" indent="-457200">
              <a:lnSpc>
                <a:spcPct val="10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1800" dirty="0"/>
              <a:t>For each entry (I, child-pointer) in a non-leaf node, I is the smallest rectangle that spatially contains the rectangles in the child node.</a:t>
            </a:r>
          </a:p>
          <a:p>
            <a:pPr marL="573088" indent="-457200">
              <a:lnSpc>
                <a:spcPct val="10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1800" dirty="0"/>
              <a:t>The root node has at least two children unless it is a leaf.</a:t>
            </a:r>
          </a:p>
          <a:p>
            <a:pPr marL="573088" indent="-457200">
              <a:lnSpc>
                <a:spcPct val="10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1800" dirty="0"/>
              <a:t>All leaves appear on the same level.</a:t>
            </a:r>
          </a:p>
          <a:p>
            <a:pPr marL="573088" indent="-457200">
              <a:lnSpc>
                <a:spcPct val="10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1800" dirty="0"/>
              <a:t>Height of a tree = Ceiling(</a:t>
            </a:r>
            <a:r>
              <a:rPr lang="en-US" altLang="en-US" sz="1800" dirty="0" err="1"/>
              <a:t>log</a:t>
            </a:r>
            <a:r>
              <a:rPr lang="en-US" altLang="en-US" sz="1800" baseline="-25000" dirty="0" err="1"/>
              <a:t>m</a:t>
            </a:r>
            <a:r>
              <a:rPr lang="en-US" altLang="en-US" sz="1800" dirty="0" err="1"/>
              <a:t>N</a:t>
            </a:r>
            <a:r>
              <a:rPr lang="en-US" altLang="en-US" sz="1800" dirty="0"/>
              <a:t>)-1.</a:t>
            </a:r>
          </a:p>
          <a:p>
            <a:pPr marL="573088" indent="-457200">
              <a:lnSpc>
                <a:spcPct val="10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1800" dirty="0"/>
              <a:t>Maximum Node in R-TREE (N/M)+{N/M</a:t>
            </a:r>
            <a:r>
              <a:rPr lang="en-US" altLang="en-US" sz="1800" baseline="30000" dirty="0"/>
              <a:t>2</a:t>
            </a:r>
            <a:r>
              <a:rPr lang="en-US" altLang="en-US" sz="1800" dirty="0"/>
              <a:t>)+1</a:t>
            </a:r>
          </a:p>
          <a:p>
            <a:pPr marL="573088" indent="-457200">
              <a:lnSpc>
                <a:spcPct val="10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1800" dirty="0"/>
              <a:t>Worst case utilization for all nodes except the root is m/M.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CDCDC-C524-A04A-AE98-9AFBD29E20EC}"/>
              </a:ext>
            </a:extLst>
          </p:cNvPr>
          <p:cNvSpPr txBox="1"/>
          <p:nvPr/>
        </p:nvSpPr>
        <p:spPr>
          <a:xfrm>
            <a:off x="9497162" y="1535514"/>
            <a:ext cx="2140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840D"/>
                </a:solidFill>
              </a:rPr>
              <a:t>M = Maximum number of entries in a node.</a:t>
            </a:r>
          </a:p>
          <a:p>
            <a:endParaRPr lang="en-US" dirty="0">
              <a:solidFill>
                <a:srgbClr val="43840D"/>
              </a:solidFill>
            </a:endParaRPr>
          </a:p>
          <a:p>
            <a:r>
              <a:rPr lang="en-US" dirty="0">
                <a:solidFill>
                  <a:srgbClr val="43840D"/>
                </a:solidFill>
              </a:rPr>
              <a:t>m &lt;= M/2</a:t>
            </a:r>
          </a:p>
          <a:p>
            <a:r>
              <a:rPr lang="en-US" dirty="0">
                <a:solidFill>
                  <a:srgbClr val="43840D"/>
                </a:solidFill>
              </a:rPr>
              <a:t>N = Number of records</a:t>
            </a:r>
          </a:p>
          <a:p>
            <a:endParaRPr lang="en-US" dirty="0">
              <a:solidFill>
                <a:srgbClr val="4384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06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17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insert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78794-B954-BE46-B667-A2BCFE1C0589}"/>
              </a:ext>
            </a:extLst>
          </p:cNvPr>
          <p:cNvSpPr txBox="1"/>
          <p:nvPr/>
        </p:nvSpPr>
        <p:spPr>
          <a:xfrm>
            <a:off x="519656" y="2403796"/>
            <a:ext cx="372825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To insert a data item: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Find a leaf to store it, and add it to the leaf </a:t>
            </a: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Handle overflows by splits </a:t>
            </a: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Adjust bounding boxes starting from the leaf upwards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DCC8-90B4-A744-A29B-1CCE51F9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712" y="1875580"/>
            <a:ext cx="7122289" cy="37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8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18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10259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1 (easy case)</a:t>
            </a:r>
            <a:br>
              <a:rPr lang="en-US" sz="4000" dirty="0"/>
            </a:br>
            <a:endParaRPr lang="en-US" sz="40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46A3EA-9274-854E-B531-B7165B24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9" y="946958"/>
            <a:ext cx="9414662" cy="59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9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19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10259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1 (easy case)</a:t>
            </a:r>
            <a:br>
              <a:rPr lang="en-US" sz="4000" dirty="0"/>
            </a:br>
            <a:endParaRPr lang="en-US" sz="4000" baseline="-25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BA26E5-79B3-2749-98E8-45447EAC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5" y="934558"/>
            <a:ext cx="9382745" cy="592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22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2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28229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28229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0524BA1-6B4B-D045-9562-5D79B0C2723D}"/>
              </a:ext>
            </a:extLst>
          </p:cNvPr>
          <p:cNvSpPr/>
          <p:nvPr/>
        </p:nvSpPr>
        <p:spPr>
          <a:xfrm>
            <a:off x="742691" y="691066"/>
            <a:ext cx="34330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Overview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B2A4A43-B718-C141-87FA-C6A2542036C9}"/>
              </a:ext>
            </a:extLst>
          </p:cNvPr>
          <p:cNvSpPr/>
          <p:nvPr/>
        </p:nvSpPr>
        <p:spPr>
          <a:xfrm>
            <a:off x="1202767" y="1344268"/>
            <a:ext cx="8485305" cy="49244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schemeClr val="accent1"/>
                </a:solidFill>
              </a:rPr>
              <a:t>Introduction.</a:t>
            </a:r>
            <a:endParaRPr lang="en-US" sz="3200" dirty="0">
              <a:solidFill>
                <a:schemeClr val="accent1"/>
              </a:solidFill>
              <a:cs typeface="Segoe UI Light"/>
            </a:endParaRP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Concept R-tree .</a:t>
            </a:r>
            <a:endParaRPr lang="en-US" sz="3200" dirty="0">
              <a:solidFill>
                <a:schemeClr val="accent1"/>
              </a:solidFill>
              <a:cs typeface="Segoe UI Light"/>
            </a:endParaRP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schemeClr val="accent1"/>
                </a:solidFill>
              </a:rPr>
              <a:t>Spatial Data and Spatial Database.</a:t>
            </a:r>
            <a:endParaRPr lang="en-US" sz="3200" dirty="0">
              <a:solidFill>
                <a:schemeClr val="accent1"/>
              </a:solidFill>
              <a:cs typeface="Segoe UI Light"/>
            </a:endParaRP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schemeClr val="accent1"/>
                </a:solidFill>
              </a:rPr>
              <a:t>Spatial Query</a:t>
            </a:r>
            <a:r>
              <a:rPr lang="en-US" sz="3200" dirty="0">
                <a:ea typeface="+mn-lt"/>
                <a:cs typeface="+mn-lt"/>
              </a:rPr>
              <a:t> </a:t>
            </a: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and R-Tree Index Structure.</a:t>
            </a:r>
            <a:endParaRPr lang="en-US" sz="3200" dirty="0">
              <a:solidFill>
                <a:schemeClr val="accent1"/>
              </a:solidFill>
              <a:cs typeface="Segoe UI Light"/>
            </a:endParaRP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schemeClr val="accent1"/>
                </a:solidFill>
                <a:cs typeface="Segoe UI Light"/>
              </a:rPr>
              <a:t>Insert and</a:t>
            </a: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 Insert Algorithms. 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R-Tree – Splitting , Delete and search. 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R-tree Variations.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Application.</a:t>
            </a:r>
          </a:p>
          <a:p>
            <a:pPr marL="342900" lvl="0" indent="-342900"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Size of R-Tree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  <a:endParaRPr lang="en-US" sz="3200" dirty="0">
              <a:solidFill>
                <a:schemeClr val="accent1"/>
              </a:solidFill>
              <a:cs typeface="Segoe UI Light"/>
            </a:endParaRPr>
          </a:p>
          <a:p>
            <a:pPr marL="342900" lvl="0" indent="-342900"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sz="3200" dirty="0">
                <a:solidFill>
                  <a:schemeClr val="accent1"/>
                </a:solidFill>
              </a:rPr>
              <a:t>References.</a:t>
            </a:r>
            <a:endParaRPr lang="en-US" sz="3200" dirty="0">
              <a:solidFill>
                <a:schemeClr val="accent1"/>
              </a:solidFill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554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20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10259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1 (easy case)</a:t>
            </a:r>
            <a:br>
              <a:rPr lang="en-US" sz="4000" dirty="0"/>
            </a:br>
            <a:endParaRPr lang="en-US" sz="4000" baseline="-25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44428-8ED2-F340-A13F-995A73151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9" y="946958"/>
            <a:ext cx="9414662" cy="59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31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21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2 (enlarge BB)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3608F-D8F0-784C-975E-11F08ABF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9" y="885404"/>
            <a:ext cx="9414662" cy="59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01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22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2 (enlarge BB)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61F88F-BF15-9B4C-9D4A-4AA847CDC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9" y="946958"/>
            <a:ext cx="9414662" cy="59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86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23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2 (enlarge BB)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3B29D-4B7F-3944-A4D7-BD6301E8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9" y="934558"/>
            <a:ext cx="9414662" cy="592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2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24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2 (enlarge BB)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13E93-4469-0D4D-9621-F3A145BAF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9" y="934558"/>
            <a:ext cx="9414662" cy="592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07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25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2 (enlarge BB)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EFE9CE-7902-CF43-A849-1F0668B15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80"/>
          <a:stretch/>
        </p:blipFill>
        <p:spPr>
          <a:xfrm>
            <a:off x="1564849" y="934557"/>
            <a:ext cx="9414662" cy="56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4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26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2 (enlarge BB)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F1254-D8CE-0240-A644-F19F29A0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9" y="946958"/>
            <a:ext cx="9414662" cy="59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87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27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41AEF-C07C-BD41-B695-F1F707D2A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9" y="946958"/>
            <a:ext cx="9414662" cy="5911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0AE6F-7549-0942-8B85-66F78EF416E3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3 (split node)</a:t>
            </a:r>
          </a:p>
        </p:txBody>
      </p:sp>
    </p:spTree>
    <p:extLst>
      <p:ext uri="{BB962C8B-B14F-4D97-AF65-F5344CB8AC3E}">
        <p14:creationId xmlns:p14="http://schemas.microsoft.com/office/powerpoint/2010/main" val="315482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28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3 (split node)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9CD77-2DB5-4D47-96AC-27422C1A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9" y="873002"/>
            <a:ext cx="9414662" cy="59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1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29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3 (split node)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92F31-FB3A-8E48-9BE1-0FBA8F4B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885404"/>
            <a:ext cx="8915400" cy="59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3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28229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28229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0524BA1-6B4B-D045-9562-5D79B0C2723D}"/>
              </a:ext>
            </a:extLst>
          </p:cNvPr>
          <p:cNvSpPr/>
          <p:nvPr/>
        </p:nvSpPr>
        <p:spPr>
          <a:xfrm>
            <a:off x="785823" y="748575"/>
            <a:ext cx="34330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R-tree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B2A4A43-B718-C141-87FA-C6A2542036C9}"/>
              </a:ext>
            </a:extLst>
          </p:cNvPr>
          <p:cNvSpPr/>
          <p:nvPr/>
        </p:nvSpPr>
        <p:spPr>
          <a:xfrm>
            <a:off x="785823" y="1436974"/>
            <a:ext cx="4778069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defRPr/>
            </a:pPr>
            <a:r>
              <a:rPr lang="en-US" sz="2400" dirty="0"/>
              <a:t>tree data structures used for indexing  spatial data (multi-dimensional information) such as geographical coordinates, rectangles or polygons.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42B686-CFEE-BE44-AFE7-A70B38052AAA}"/>
              </a:ext>
            </a:extLst>
          </p:cNvPr>
          <p:cNvPicPr/>
          <p:nvPr/>
        </p:nvPicPr>
        <p:blipFill rotWithShape="1">
          <a:blip r:embed="rId2"/>
          <a:srcRect r="59916"/>
          <a:stretch/>
        </p:blipFill>
        <p:spPr>
          <a:xfrm>
            <a:off x="1329745" y="3190570"/>
            <a:ext cx="2947912" cy="3348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142C46-A2DA-5744-8EB3-A082A81092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6169" y="478605"/>
            <a:ext cx="5501557" cy="5240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43A6F-D187-A040-830C-E79C9F06A03C}"/>
              </a:ext>
            </a:extLst>
          </p:cNvPr>
          <p:cNvSpPr txBox="1"/>
          <p:nvPr/>
        </p:nvSpPr>
        <p:spPr>
          <a:xfrm>
            <a:off x="8166248" y="5545044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3840D"/>
                </a:solidFill>
              </a:rPr>
              <a:t>3D</a:t>
            </a:r>
            <a:endParaRPr lang="en-US" dirty="0">
              <a:solidFill>
                <a:srgbClr val="43840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EECAB-7593-874A-831A-6B3840B015A5}"/>
              </a:ext>
            </a:extLst>
          </p:cNvPr>
          <p:cNvSpPr txBox="1"/>
          <p:nvPr/>
        </p:nvSpPr>
        <p:spPr>
          <a:xfrm>
            <a:off x="1824858" y="6521420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3840D"/>
                </a:solidFill>
              </a:rPr>
              <a:t>2D</a:t>
            </a:r>
            <a:endParaRPr lang="en-US" dirty="0">
              <a:solidFill>
                <a:srgbClr val="4384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417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30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R-Tree – Splitting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571658A-5038-EC4A-8FFE-95D2B778C30A}"/>
              </a:ext>
            </a:extLst>
          </p:cNvPr>
          <p:cNvSpPr txBox="1">
            <a:spLocks noChangeArrowheads="1"/>
          </p:cNvSpPr>
          <p:nvPr/>
        </p:nvSpPr>
        <p:spPr>
          <a:xfrm>
            <a:off x="838199" y="1056438"/>
            <a:ext cx="6133975" cy="5299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400" dirty="0"/>
              <a:t>A full node contains M entries.  Divide the collection of M+1 entries between 2 nodes.</a:t>
            </a: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400" dirty="0"/>
              <a:t>Objective:  Make it as unlikely as possible for the resulting two new nodes to be </a:t>
            </a:r>
          </a:p>
          <a:p>
            <a:pPr lvl="1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/>
              <a:t>lose overlap </a:t>
            </a:r>
          </a:p>
          <a:p>
            <a:pPr lvl="1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/>
              <a:t>Minimize search time</a:t>
            </a: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400" dirty="0"/>
              <a:t>hint:  The total area of two covering rectangles after a split should be minimized.</a:t>
            </a:r>
            <a:endParaRPr lang="ar-SA" altLang="en-US" sz="2400" dirty="0"/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400" dirty="0"/>
              <a:t>Ways to find the minimum area node split?</a:t>
            </a:r>
          </a:p>
          <a:p>
            <a:pPr lvl="1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/>
              <a:t>Exhaustive algorithm,</a:t>
            </a:r>
          </a:p>
          <a:p>
            <a:pPr lvl="1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/>
              <a:t>Quadratic-cost algorithm,</a:t>
            </a:r>
          </a:p>
          <a:p>
            <a:pPr lvl="1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/>
              <a:t>Linear cost algorithm.</a:t>
            </a: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endParaRPr lang="en-US" alt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A94FAB-AB64-3240-95E3-C0C962D8497A}"/>
              </a:ext>
            </a:extLst>
          </p:cNvPr>
          <p:cNvSpPr/>
          <p:nvPr/>
        </p:nvSpPr>
        <p:spPr>
          <a:xfrm>
            <a:off x="8610600" y="1344910"/>
            <a:ext cx="1054608" cy="1920240"/>
          </a:xfrm>
          <a:prstGeom prst="rect">
            <a:avLst/>
          </a:prstGeom>
          <a:ln w="19050">
            <a:solidFill>
              <a:srgbClr val="2F2F2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E618E-0EEF-DD45-84D9-6225A04A8596}"/>
              </a:ext>
            </a:extLst>
          </p:cNvPr>
          <p:cNvSpPr/>
          <p:nvPr/>
        </p:nvSpPr>
        <p:spPr>
          <a:xfrm>
            <a:off x="9137904" y="1344910"/>
            <a:ext cx="527304" cy="192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4C7C02-D4AC-034D-8FEE-E16E3985103D}"/>
              </a:ext>
            </a:extLst>
          </p:cNvPr>
          <p:cNvSpPr/>
          <p:nvPr/>
        </p:nvSpPr>
        <p:spPr>
          <a:xfrm>
            <a:off x="8610600" y="1510781"/>
            <a:ext cx="527304" cy="615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8B9CD1-AC85-F040-ACD0-DA5733AF16FE}"/>
              </a:ext>
            </a:extLst>
          </p:cNvPr>
          <p:cNvSpPr/>
          <p:nvPr/>
        </p:nvSpPr>
        <p:spPr>
          <a:xfrm>
            <a:off x="9928860" y="1336973"/>
            <a:ext cx="1054608" cy="1920240"/>
          </a:xfrm>
          <a:prstGeom prst="rect">
            <a:avLst/>
          </a:prstGeom>
          <a:ln w="19050">
            <a:solidFill>
              <a:srgbClr val="2F2F2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93DF94-FEE9-6A40-BB52-81B97FE2B980}"/>
              </a:ext>
            </a:extLst>
          </p:cNvPr>
          <p:cNvSpPr/>
          <p:nvPr/>
        </p:nvSpPr>
        <p:spPr>
          <a:xfrm flipH="1">
            <a:off x="9928860" y="1344910"/>
            <a:ext cx="527304" cy="192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38303F-884A-1942-A78C-DA49C683D557}"/>
              </a:ext>
            </a:extLst>
          </p:cNvPr>
          <p:cNvSpPr/>
          <p:nvPr/>
        </p:nvSpPr>
        <p:spPr>
          <a:xfrm flipH="1">
            <a:off x="10456164" y="1510781"/>
            <a:ext cx="527304" cy="615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0C11D9-8B3D-CD49-AF5C-858AECFABA47}"/>
              </a:ext>
            </a:extLst>
          </p:cNvPr>
          <p:cNvSpPr/>
          <p:nvPr/>
        </p:nvSpPr>
        <p:spPr>
          <a:xfrm>
            <a:off x="9137904" y="4142899"/>
            <a:ext cx="527304" cy="192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5CB905-0030-FF44-ADCD-18FE657F737B}"/>
              </a:ext>
            </a:extLst>
          </p:cNvPr>
          <p:cNvSpPr/>
          <p:nvPr/>
        </p:nvSpPr>
        <p:spPr>
          <a:xfrm>
            <a:off x="8610600" y="4308770"/>
            <a:ext cx="527304" cy="615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71385E-AAFF-8F4E-BA30-036E8FA2783E}"/>
              </a:ext>
            </a:extLst>
          </p:cNvPr>
          <p:cNvSpPr/>
          <p:nvPr/>
        </p:nvSpPr>
        <p:spPr>
          <a:xfrm flipH="1">
            <a:off x="9928860" y="4142899"/>
            <a:ext cx="527304" cy="192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93F319-7F4D-2A4D-A0FD-4AEBF439D70D}"/>
              </a:ext>
            </a:extLst>
          </p:cNvPr>
          <p:cNvSpPr/>
          <p:nvPr/>
        </p:nvSpPr>
        <p:spPr>
          <a:xfrm flipH="1">
            <a:off x="10456164" y="4308770"/>
            <a:ext cx="527304" cy="615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F5E81E-2DBA-5840-8783-145178BC26C6}"/>
              </a:ext>
            </a:extLst>
          </p:cNvPr>
          <p:cNvSpPr/>
          <p:nvPr/>
        </p:nvSpPr>
        <p:spPr>
          <a:xfrm>
            <a:off x="8610600" y="4312647"/>
            <a:ext cx="2372868" cy="619613"/>
          </a:xfrm>
          <a:prstGeom prst="rect">
            <a:avLst/>
          </a:prstGeom>
          <a:noFill/>
          <a:ln w="28575" cap="flat" cmpd="sng" algn="ctr">
            <a:solidFill>
              <a:srgbClr val="2F2F2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17608C-79A3-E64B-AEB5-6F7A8D3A2A1D}"/>
              </a:ext>
            </a:extLst>
          </p:cNvPr>
          <p:cNvSpPr/>
          <p:nvPr/>
        </p:nvSpPr>
        <p:spPr>
          <a:xfrm>
            <a:off x="9137904" y="4134962"/>
            <a:ext cx="1318260" cy="1974462"/>
          </a:xfrm>
          <a:prstGeom prst="rect">
            <a:avLst/>
          </a:prstGeom>
          <a:noFill/>
          <a:ln w="38100" cap="flat" cmpd="sng" algn="ctr">
            <a:solidFill>
              <a:srgbClr val="2F2F2F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4E4B17-BD8F-F84D-816F-213E09459466}"/>
              </a:ext>
            </a:extLst>
          </p:cNvPr>
          <p:cNvSpPr txBox="1"/>
          <p:nvPr/>
        </p:nvSpPr>
        <p:spPr>
          <a:xfrm>
            <a:off x="9290704" y="3284697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3840D"/>
                </a:solidFill>
              </a:rPr>
              <a:t>Bad Split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72A50-D75E-2947-B02B-58FC7C40AD48}"/>
              </a:ext>
            </a:extLst>
          </p:cNvPr>
          <p:cNvSpPr txBox="1"/>
          <p:nvPr/>
        </p:nvSpPr>
        <p:spPr>
          <a:xfrm>
            <a:off x="9135242" y="6284690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3840D"/>
                </a:solidFill>
              </a:rPr>
              <a:t>Good Split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C47688-B00B-A747-B36C-1DB51A371E45}"/>
              </a:ext>
            </a:extLst>
          </p:cNvPr>
          <p:cNvCxnSpPr/>
          <p:nvPr/>
        </p:nvCxnSpPr>
        <p:spPr>
          <a:xfrm flipV="1">
            <a:off x="8121445" y="2900516"/>
            <a:ext cx="589936" cy="356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D5DFEBD-2AC0-0748-8742-C84F66DA920D}"/>
              </a:ext>
            </a:extLst>
          </p:cNvPr>
          <p:cNvSpPr txBox="1"/>
          <p:nvPr/>
        </p:nvSpPr>
        <p:spPr>
          <a:xfrm>
            <a:off x="7235827" y="3429000"/>
            <a:ext cx="133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3840D"/>
                </a:solidFill>
              </a:rPr>
              <a:t>Area is large</a:t>
            </a:r>
          </a:p>
        </p:txBody>
      </p:sp>
    </p:spTree>
    <p:extLst>
      <p:ext uri="{BB962C8B-B14F-4D97-AF65-F5344CB8AC3E}">
        <p14:creationId xmlns:p14="http://schemas.microsoft.com/office/powerpoint/2010/main" val="2569483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31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R-Tree – Splitting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571658A-5038-EC4A-8FFE-95D2B778C30A}"/>
              </a:ext>
            </a:extLst>
          </p:cNvPr>
          <p:cNvSpPr txBox="1">
            <a:spLocks noChangeArrowheads="1"/>
          </p:cNvSpPr>
          <p:nvPr/>
        </p:nvSpPr>
        <p:spPr>
          <a:xfrm>
            <a:off x="838199" y="1056438"/>
            <a:ext cx="9922330" cy="5299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en-US" altLang="en-US" sz="3000" dirty="0">
                <a:solidFill>
                  <a:schemeClr val="accent1"/>
                </a:solidFill>
              </a:rPr>
              <a:t> Exhaustive Algorithm</a:t>
            </a:r>
          </a:p>
          <a:p>
            <a:pPr marL="0" indent="0">
              <a:buClr>
                <a:schemeClr val="accent2"/>
              </a:buClr>
              <a:buNone/>
            </a:pPr>
            <a:endParaRPr lang="en-US" altLang="en-US" sz="1050" dirty="0">
              <a:solidFill>
                <a:schemeClr val="accent1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dirty="0"/>
              <a:t>Generate all possible groups and choose the best with minimum area.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dirty="0"/>
              <a:t>Number of possibilities ~ 2 to power of M-1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en-US" sz="2000" dirty="0"/>
              <a:t>M ~ 50  Number of possibilities ~ 600 Trillion</a:t>
            </a: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400" dirty="0"/>
              <a:t>The best algorithm is to find split but it is not used because it needs to find and experiment with all methods and this needs time</a:t>
            </a:r>
          </a:p>
        </p:txBody>
      </p:sp>
    </p:spTree>
    <p:extLst>
      <p:ext uri="{BB962C8B-B14F-4D97-AF65-F5344CB8AC3E}">
        <p14:creationId xmlns:p14="http://schemas.microsoft.com/office/powerpoint/2010/main" val="1446851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32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R-Tree – Splitting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571658A-5038-EC4A-8FFE-95D2B778C30A}"/>
              </a:ext>
            </a:extLst>
          </p:cNvPr>
          <p:cNvSpPr txBox="1">
            <a:spLocks noChangeArrowheads="1"/>
          </p:cNvSpPr>
          <p:nvPr/>
        </p:nvSpPr>
        <p:spPr>
          <a:xfrm>
            <a:off x="838199" y="909477"/>
            <a:ext cx="9922330" cy="58015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en-US" altLang="en-US" sz="3200" dirty="0">
                <a:solidFill>
                  <a:schemeClr val="accent1"/>
                </a:solidFill>
              </a:rPr>
              <a:t>Quadratic-Cost algorithm</a:t>
            </a:r>
            <a:endParaRPr lang="en-US" altLang="en-US" sz="1050" dirty="0">
              <a:solidFill>
                <a:schemeClr val="accent1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600" dirty="0"/>
              <a:t>Quadratic split divides the entries in a node into two new nodes as follows</a:t>
            </a:r>
          </a:p>
          <a:p>
            <a:pPr marL="514350" indent="-514350">
              <a:buClr>
                <a:schemeClr val="accent2"/>
              </a:buClr>
              <a:buFont typeface="+mj-lt"/>
              <a:buAutoNum type="arabicPeriod"/>
            </a:pPr>
            <a:r>
              <a:rPr lang="en-US" altLang="en-US" sz="2400" dirty="0"/>
              <a:t>Find pair of entries with “maximum separation”</a:t>
            </a:r>
          </a:p>
          <a:p>
            <a:pPr lvl="1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/>
              <a:t> that is, the pair such that the bounding box of the two would has the maximum wasted space (area of bounding box – sum of areas of two entries)</a:t>
            </a:r>
          </a:p>
          <a:p>
            <a:pPr marL="514350" indent="-514350">
              <a:buClr>
                <a:schemeClr val="accent2"/>
              </a:buClr>
              <a:buFont typeface="+mj-lt"/>
              <a:buAutoNum type="arabicPeriod"/>
            </a:pPr>
            <a:r>
              <a:rPr lang="en-US" altLang="en-US" sz="2400" dirty="0"/>
              <a:t>Place these entries in two new nodes</a:t>
            </a:r>
          </a:p>
          <a:p>
            <a:pPr marL="514350" indent="-514350">
              <a:buClr>
                <a:schemeClr val="accent2"/>
              </a:buClr>
              <a:buFont typeface="+mj-lt"/>
              <a:buAutoNum type="arabicPeriod"/>
            </a:pPr>
            <a:r>
              <a:rPr lang="en-US" altLang="en-US" sz="2400" dirty="0"/>
              <a:t>Repeatedly find the entry with “maximum preference” for one of the two new nodes, and assign the entry to that node</a:t>
            </a:r>
          </a:p>
          <a:p>
            <a:pPr lvl="1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/>
              <a:t>Preference of an entry to a node is the increase in area of bounding box if the entry is added to the other node</a:t>
            </a:r>
          </a:p>
          <a:p>
            <a:pPr marL="514350" indent="-514350">
              <a:buClr>
                <a:schemeClr val="accent2"/>
              </a:buClr>
              <a:buFont typeface="+mj-lt"/>
              <a:buAutoNum type="arabicPeriod"/>
            </a:pPr>
            <a:r>
              <a:rPr lang="en-US" altLang="en-US" sz="2400" dirty="0"/>
              <a:t>Stop when half the entries have been added to one node</a:t>
            </a:r>
          </a:p>
          <a:p>
            <a:pPr lvl="1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/>
              <a:t>Then assign remaining entries to the other node </a:t>
            </a: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dirty="0"/>
              <a:t>This method takes quadratic time. </a:t>
            </a:r>
            <a:r>
              <a:rPr lang="en-US" altLang="en-US" dirty="0">
                <a:solidFill>
                  <a:srgbClr val="43840D"/>
                </a:solidFill>
              </a:rPr>
              <a:t>O(n</a:t>
            </a:r>
            <a:r>
              <a:rPr lang="en-US" altLang="en-US" baseline="30000" dirty="0">
                <a:solidFill>
                  <a:srgbClr val="43840D"/>
                </a:solidFill>
              </a:rPr>
              <a:t>2</a:t>
            </a:r>
            <a:r>
              <a:rPr lang="en-US" altLang="en-US" dirty="0">
                <a:solidFill>
                  <a:srgbClr val="43840D"/>
                </a:solidFill>
              </a:rPr>
              <a:t>)</a:t>
            </a:r>
          </a:p>
          <a:p>
            <a:pPr lvl="1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05186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33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R-Tree – Splitting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571658A-5038-EC4A-8FFE-95D2B778C30A}"/>
              </a:ext>
            </a:extLst>
          </p:cNvPr>
          <p:cNvSpPr txBox="1">
            <a:spLocks noChangeArrowheads="1"/>
          </p:cNvSpPr>
          <p:nvPr/>
        </p:nvSpPr>
        <p:spPr>
          <a:xfrm>
            <a:off x="838199" y="1056438"/>
            <a:ext cx="9922330" cy="5299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en-US" altLang="en-US" sz="3000" dirty="0">
                <a:solidFill>
                  <a:schemeClr val="accent1"/>
                </a:solidFill>
              </a:rPr>
              <a:t>Linear Cost Algorithm:</a:t>
            </a: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dirty="0"/>
              <a:t>Find the two bounding boxes with the greatest normalized separation along both axes, and split along this axis.</a:t>
            </a: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endParaRPr lang="en-US" dirty="0"/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dirty="0"/>
              <a:t> The remaining bounding boxes in the node are assigned to the nodes whose covering bounding box is increased the least by the addition node.</a:t>
            </a: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endParaRPr lang="en-US" dirty="0"/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dirty="0"/>
              <a:t> This method takes linear time.</a:t>
            </a:r>
          </a:p>
        </p:txBody>
      </p:sp>
    </p:spTree>
    <p:extLst>
      <p:ext uri="{BB962C8B-B14F-4D97-AF65-F5344CB8AC3E}">
        <p14:creationId xmlns:p14="http://schemas.microsoft.com/office/powerpoint/2010/main" val="3017139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34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404411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Insert Algorithm in R-tree - Example 3 (split node)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EB8E1-C040-8548-A9B2-084C01D835A1}"/>
              </a:ext>
            </a:extLst>
          </p:cNvPr>
          <p:cNvSpPr txBox="1"/>
          <p:nvPr/>
        </p:nvSpPr>
        <p:spPr>
          <a:xfrm>
            <a:off x="1094014" y="1725896"/>
            <a:ext cx="9764486" cy="37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800" dirty="0"/>
              <a:t>Find the two bounding boxes with the greatest normalized separation along both axes, and split along this axis.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endParaRPr lang="en-US"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800" dirty="0"/>
              <a:t> The remaining bounding boxes in the node are assigned to the nodes whose covering bounding box is increased the least by the addition node.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endParaRPr lang="en-US"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800" dirty="0"/>
              <a:t> This method takes linear time.</a:t>
            </a:r>
          </a:p>
        </p:txBody>
      </p:sp>
    </p:spTree>
    <p:extLst>
      <p:ext uri="{BB962C8B-B14F-4D97-AF65-F5344CB8AC3E}">
        <p14:creationId xmlns:p14="http://schemas.microsoft.com/office/powerpoint/2010/main" val="3666674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4523014"/>
            <a:ext cx="2743200" cy="2198461"/>
          </a:xfrm>
        </p:spPr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35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Deletion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278DC-A88C-2D4D-A02D-949B3CD16B48}"/>
              </a:ext>
            </a:extLst>
          </p:cNvPr>
          <p:cNvSpPr txBox="1"/>
          <p:nvPr/>
        </p:nvSpPr>
        <p:spPr>
          <a:xfrm>
            <a:off x="718457" y="1224642"/>
            <a:ext cx="10635343" cy="425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800" dirty="0"/>
              <a:t>Also similar to B+-trees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800" dirty="0"/>
              <a:t> Search for Node to Remove 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200" dirty="0"/>
              <a:t>If node with the removed entry has too few entries, reallocate them</a:t>
            </a:r>
          </a:p>
          <a:p>
            <a:pPr marL="1200150" lvl="2" indent="-285750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sz="2000" dirty="0"/>
              <a:t>Recursively check the parent nodes until reaching the root </a:t>
            </a:r>
          </a:p>
          <a:p>
            <a:pPr lvl="3">
              <a:lnSpc>
                <a:spcPct val="90000"/>
              </a:lnSpc>
              <a:buClr>
                <a:schemeClr val="accent2"/>
              </a:buClr>
            </a:pPr>
            <a:r>
              <a:rPr lang="en-US" sz="2000" dirty="0"/>
              <a:t>     Update all MBR and remove all nodes that </a:t>
            </a:r>
            <a:r>
              <a:rPr lang="en-US" sz="2000" dirty="0" err="1"/>
              <a:t>underfull</a:t>
            </a:r>
            <a:r>
              <a:rPr lang="en-US" sz="2000" dirty="0"/>
              <a:t> </a:t>
            </a:r>
          </a:p>
          <a:p>
            <a:pPr marL="1257300" lvl="2" indent="-342900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 Reinsert all entries removed from the removed nodes according to the INSERT algorithm</a:t>
            </a:r>
          </a:p>
          <a:p>
            <a:pPr marL="457200" indent="-4572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800" dirty="0"/>
              <a:t>As always, deletion tends to be rarer than insertion for many real world databases.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800" dirty="0"/>
              <a:t> Complexity </a:t>
            </a:r>
          </a:p>
          <a:p>
            <a:pPr lvl="2">
              <a:buClr>
                <a:schemeClr val="accent2"/>
              </a:buClr>
            </a:pPr>
            <a:r>
              <a:rPr lang="en-US" sz="2800" dirty="0"/>
              <a:t> 2 * N * T</a:t>
            </a:r>
            <a:endParaRPr lang="en-US" altLang="en-US" sz="2800" dirty="0"/>
          </a:p>
          <a:p>
            <a:pPr lvl="2">
              <a:lnSpc>
                <a:spcPct val="90000"/>
              </a:lnSpc>
              <a:buClr>
                <a:schemeClr val="accent2"/>
              </a:buClr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29BF8-FD82-2E4C-9E72-CF9922AB062C}"/>
              </a:ext>
            </a:extLst>
          </p:cNvPr>
          <p:cNvSpPr txBox="1"/>
          <p:nvPr/>
        </p:nvSpPr>
        <p:spPr>
          <a:xfrm>
            <a:off x="7367020" y="4343400"/>
            <a:ext cx="3926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3840D"/>
                </a:solidFill>
              </a:rPr>
              <a:t>N = number of entries in each node </a:t>
            </a:r>
          </a:p>
          <a:p>
            <a:r>
              <a:rPr lang="en-US" sz="2000" dirty="0">
                <a:solidFill>
                  <a:srgbClr val="43840D"/>
                </a:solidFill>
              </a:rPr>
              <a:t> T = tree height</a:t>
            </a:r>
          </a:p>
        </p:txBody>
      </p:sp>
    </p:spTree>
    <p:extLst>
      <p:ext uri="{BB962C8B-B14F-4D97-AF65-F5344CB8AC3E}">
        <p14:creationId xmlns:p14="http://schemas.microsoft.com/office/powerpoint/2010/main" val="948221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36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Searching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40FA08-B2E5-824F-95B4-DE7E64E4EDC8}"/>
              </a:ext>
            </a:extLst>
          </p:cNvPr>
          <p:cNvSpPr txBox="1"/>
          <p:nvPr/>
        </p:nvSpPr>
        <p:spPr>
          <a:xfrm>
            <a:off x="930729" y="1273628"/>
            <a:ext cx="10552308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Similar to B-tree search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Searching algorithm :find all index records whose rectangles overlap a search rectangle s , in r-tree with root node T</a:t>
            </a:r>
            <a:endParaRPr lang="en-US" sz="16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400" dirty="0"/>
              <a:t>Search (T: Root of the R-tree, S:  Search Rectangle)</a:t>
            </a:r>
          </a:p>
          <a:p>
            <a:pPr>
              <a:lnSpc>
                <a:spcPct val="70000"/>
              </a:lnSpc>
            </a:pPr>
            <a:endParaRPr lang="en-US" altLang="en-US" sz="2000" dirty="0"/>
          </a:p>
          <a:p>
            <a:pPr marL="800100" lvl="1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/>
              <a:t>[</a:t>
            </a:r>
            <a:r>
              <a:rPr lang="en-US" sz="2000" dirty="0"/>
              <a:t>Search subtrees] </a:t>
            </a:r>
            <a:r>
              <a:rPr lang="en-US" altLang="en-US" sz="2000" dirty="0"/>
              <a:t>If T is not a leaf, check each entry E to determine whether EI overlaps S.  For all overlapping entries, invoke Search(Ep, S).</a:t>
            </a:r>
          </a:p>
          <a:p>
            <a:pPr marL="800100" lvl="1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/>
              <a:t>[</a:t>
            </a:r>
            <a:r>
              <a:rPr lang="en-US" sz="2000" dirty="0"/>
              <a:t>Search leaf node ] </a:t>
            </a:r>
            <a:r>
              <a:rPr lang="en-US" altLang="en-US" sz="2000" dirty="0"/>
              <a:t>If T is a leaf, check all entries E to determine whether EI overlaps S.  If so, E is a qualifying record.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Search Complexity</a:t>
            </a:r>
            <a:endParaRPr lang="en-US" altLang="en-US" sz="2400" dirty="0"/>
          </a:p>
          <a:p>
            <a:pPr marL="800100" lvl="1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dirty="0"/>
              <a:t>Worst Case</a:t>
            </a:r>
          </a:p>
          <a:p>
            <a:pPr lvl="2">
              <a:buClr>
                <a:schemeClr val="accent2"/>
              </a:buClr>
            </a:pPr>
            <a:r>
              <a:rPr lang="en-US" altLang="en-US" dirty="0"/>
              <a:t>If have overlaps , Linear Search o(n)</a:t>
            </a:r>
          </a:p>
          <a:p>
            <a:pPr marL="800100" lvl="1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altLang="en-US" dirty="0"/>
              <a:t>Best Case</a:t>
            </a:r>
          </a:p>
          <a:p>
            <a:pPr lvl="2">
              <a:buClr>
                <a:schemeClr val="accent2"/>
              </a:buClr>
            </a:pPr>
            <a:r>
              <a:rPr lang="en-US" altLang="en-US" dirty="0"/>
              <a:t>No overlaps ,O(</a:t>
            </a:r>
            <a:r>
              <a:rPr lang="en-US" altLang="en-US" dirty="0" err="1"/>
              <a:t>logM</a:t>
            </a:r>
            <a:r>
              <a:rPr lang="en-US" altLang="en-US" dirty="0"/>
              <a:t> 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81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37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Searching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647CEF-1BD6-0149-B24A-41C63034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885404"/>
            <a:ext cx="8610600" cy="553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2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38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Searching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A9D79B-A100-B249-981A-7C528D6C8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181100"/>
            <a:ext cx="8724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22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39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Searching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7540C-E272-E14A-ACB6-03DA26002898}"/>
              </a:ext>
            </a:extLst>
          </p:cNvPr>
          <p:cNvSpPr txBox="1"/>
          <p:nvPr/>
        </p:nvSpPr>
        <p:spPr>
          <a:xfrm>
            <a:off x="708963" y="1064302"/>
            <a:ext cx="9084039" cy="507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NEAREST NEIGHBOR QUERY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Two Options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Branch-and-bound search 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Best first search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Branch-and-bound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 Find two distances to each object </a:t>
            </a:r>
          </a:p>
          <a:p>
            <a:pPr marL="1200150" lvl="2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 Minimum distance from the search point to any side of the other object’s MBR</a:t>
            </a:r>
          </a:p>
          <a:p>
            <a:pPr marL="1200150" lvl="2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 Minmax distance  Least of the furthest distance in every dimension </a:t>
            </a:r>
          </a:p>
          <a:p>
            <a:pPr lvl="3"/>
            <a:r>
              <a:rPr lang="en-US" dirty="0"/>
              <a:t>  Lowest upper bound on the distance from the point to an object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Best First Search 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Calculates minmax distance for all objects 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R-Tree sorted by minmax distance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Removes nodes from sorted tree </a:t>
            </a:r>
          </a:p>
          <a:p>
            <a:pPr lvl="2"/>
            <a:r>
              <a:rPr lang="en-US" dirty="0"/>
              <a:t> If node has no children it is the nearest neighbor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8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BD3BB9-7494-4054-ABD5-BF4DEDF5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AEFA-B56B-463F-809E-4A0CAC2C214B}" type="datetime1">
              <a:rPr lang="en-US" sz="1000" smtClean="0">
                <a:solidFill>
                  <a:schemeClr val="tx1"/>
                </a:solidFill>
              </a:rPr>
              <a:t>4/13/2020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4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28229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28229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0833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Concept R-tree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4ABFA6-685A-4800-AAFC-77D9B7FF32BE}"/>
              </a:ext>
            </a:extLst>
          </p:cNvPr>
          <p:cNvSpPr txBox="1"/>
          <p:nvPr/>
        </p:nvSpPr>
        <p:spPr>
          <a:xfrm>
            <a:off x="1036286" y="1155401"/>
            <a:ext cx="10266089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/>
              <a:t>data structure is to group nearby objects and represent them with their minimum bounding rectangle in the next higher level of the tree; the "R" in R-tree is for rectangle</a:t>
            </a:r>
            <a:endParaRPr lang="ar-SA" dirty="0"/>
          </a:p>
          <a:p>
            <a:r>
              <a:rPr lang="en-US" dirty="0"/>
              <a:t> Or, according to some references minimum bounding box "R" in R-tree is for Regine</a:t>
            </a:r>
          </a:p>
        </p:txBody>
      </p:sp>
      <p:sp>
        <p:nvSpPr>
          <p:cNvPr id="260" name="Line 10">
            <a:extLst>
              <a:ext uri="{FF2B5EF4-FFF2-40B4-BE49-F238E27FC236}">
                <a16:creationId xmlns:a16="http://schemas.microsoft.com/office/drawing/2014/main" id="{2E455836-9B4F-9A4F-AD70-BF594D569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7399" y="5445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" name="Line 11">
            <a:extLst>
              <a:ext uri="{FF2B5EF4-FFF2-40B4-BE49-F238E27FC236}">
                <a16:creationId xmlns:a16="http://schemas.microsoft.com/office/drawing/2014/main" id="{FFC879F2-1EB3-2A40-9C8D-CC3B682FF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9799" y="5292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" name="Line 12">
            <a:extLst>
              <a:ext uri="{FF2B5EF4-FFF2-40B4-BE49-F238E27FC236}">
                <a16:creationId xmlns:a16="http://schemas.microsoft.com/office/drawing/2014/main" id="{4FD437AF-4D25-FC42-BB4A-119EF0293A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2199" y="5445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Line 13">
            <a:extLst>
              <a:ext uri="{FF2B5EF4-FFF2-40B4-BE49-F238E27FC236}">
                <a16:creationId xmlns:a16="http://schemas.microsoft.com/office/drawing/2014/main" id="{E8251862-5406-0B48-AFDD-9A201A08C6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4599" y="55977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Line 14">
            <a:extLst>
              <a:ext uri="{FF2B5EF4-FFF2-40B4-BE49-F238E27FC236}">
                <a16:creationId xmlns:a16="http://schemas.microsoft.com/office/drawing/2014/main" id="{9CB11D28-BC6A-8C4B-9CCE-0E07606EF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199" y="46071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Line 15">
            <a:extLst>
              <a:ext uri="{FF2B5EF4-FFF2-40B4-BE49-F238E27FC236}">
                <a16:creationId xmlns:a16="http://schemas.microsoft.com/office/drawing/2014/main" id="{5BE7E2F8-E7F3-494C-8547-21B5E79810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0799" y="4530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Line 16">
            <a:extLst>
              <a:ext uri="{FF2B5EF4-FFF2-40B4-BE49-F238E27FC236}">
                <a16:creationId xmlns:a16="http://schemas.microsoft.com/office/drawing/2014/main" id="{8B018491-A201-1942-848C-834A8483D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7399" y="52167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" name="Line 17">
            <a:extLst>
              <a:ext uri="{FF2B5EF4-FFF2-40B4-BE49-F238E27FC236}">
                <a16:creationId xmlns:a16="http://schemas.microsoft.com/office/drawing/2014/main" id="{102B2EEC-2A63-D349-8D14-B32A050565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4599" y="44547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8" name="Line 18">
            <a:extLst>
              <a:ext uri="{FF2B5EF4-FFF2-40B4-BE49-F238E27FC236}">
                <a16:creationId xmlns:a16="http://schemas.microsoft.com/office/drawing/2014/main" id="{1ACDB409-101E-B545-9CEC-FDCF4A1DB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199" y="44547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" name="Line 19">
            <a:extLst>
              <a:ext uri="{FF2B5EF4-FFF2-40B4-BE49-F238E27FC236}">
                <a16:creationId xmlns:a16="http://schemas.microsoft.com/office/drawing/2014/main" id="{F4D78477-A09B-AD44-9368-481A69EB5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8399" y="4530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Line 20">
            <a:extLst>
              <a:ext uri="{FF2B5EF4-FFF2-40B4-BE49-F238E27FC236}">
                <a16:creationId xmlns:a16="http://schemas.microsoft.com/office/drawing/2014/main" id="{72CB12B6-1342-4043-ADCB-E41A3305DD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8399" y="52167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Line 21">
            <a:extLst>
              <a:ext uri="{FF2B5EF4-FFF2-40B4-BE49-F238E27FC236}">
                <a16:creationId xmlns:a16="http://schemas.microsoft.com/office/drawing/2014/main" id="{EE015BF0-1728-FE47-B804-DC8CC3630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599" y="5064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Line 22">
            <a:extLst>
              <a:ext uri="{FF2B5EF4-FFF2-40B4-BE49-F238E27FC236}">
                <a16:creationId xmlns:a16="http://schemas.microsoft.com/office/drawing/2014/main" id="{916D4417-0420-7744-9CE1-2F36569C09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199" y="4683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Line 23">
            <a:extLst>
              <a:ext uri="{FF2B5EF4-FFF2-40B4-BE49-F238E27FC236}">
                <a16:creationId xmlns:a16="http://schemas.microsoft.com/office/drawing/2014/main" id="{C57B4D82-0E49-094A-85A6-846CC2CD9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2199" y="4759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Line 24">
            <a:extLst>
              <a:ext uri="{FF2B5EF4-FFF2-40B4-BE49-F238E27FC236}">
                <a16:creationId xmlns:a16="http://schemas.microsoft.com/office/drawing/2014/main" id="{2F27F20D-0278-804F-B793-1C43446CD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5199" y="3921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" name="Line 25">
            <a:extLst>
              <a:ext uri="{FF2B5EF4-FFF2-40B4-BE49-F238E27FC236}">
                <a16:creationId xmlns:a16="http://schemas.microsoft.com/office/drawing/2014/main" id="{3A8349DD-4FA5-F049-AAF8-E1E8B3EC93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399" y="5292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" name="Line 26">
            <a:extLst>
              <a:ext uri="{FF2B5EF4-FFF2-40B4-BE49-F238E27FC236}">
                <a16:creationId xmlns:a16="http://schemas.microsoft.com/office/drawing/2014/main" id="{41D3C73E-0ADD-C042-B95D-857ABF4AD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5799" y="52167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Line 27">
            <a:extLst>
              <a:ext uri="{FF2B5EF4-FFF2-40B4-BE49-F238E27FC236}">
                <a16:creationId xmlns:a16="http://schemas.microsoft.com/office/drawing/2014/main" id="{9A6C5114-1B5C-5445-B21B-0ADFC8503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599" y="5445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Line 28">
            <a:extLst>
              <a:ext uri="{FF2B5EF4-FFF2-40B4-BE49-F238E27FC236}">
                <a16:creationId xmlns:a16="http://schemas.microsoft.com/office/drawing/2014/main" id="{E0C4B811-3990-424D-B878-B25DB8DCB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9799" y="4149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Line 29">
            <a:extLst>
              <a:ext uri="{FF2B5EF4-FFF2-40B4-BE49-F238E27FC236}">
                <a16:creationId xmlns:a16="http://schemas.microsoft.com/office/drawing/2014/main" id="{E76DCC66-8D96-D941-8A00-20C8C550E1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599" y="3921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Line 30">
            <a:extLst>
              <a:ext uri="{FF2B5EF4-FFF2-40B4-BE49-F238E27FC236}">
                <a16:creationId xmlns:a16="http://schemas.microsoft.com/office/drawing/2014/main" id="{6789C38B-080A-B149-B46D-9D7F5D39E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2199" y="36927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Line 31">
            <a:extLst>
              <a:ext uri="{FF2B5EF4-FFF2-40B4-BE49-F238E27FC236}">
                <a16:creationId xmlns:a16="http://schemas.microsoft.com/office/drawing/2014/main" id="{D71A4083-7E3F-E44D-992F-18C370E8AB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599" y="3616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Line 32">
            <a:extLst>
              <a:ext uri="{FF2B5EF4-FFF2-40B4-BE49-F238E27FC236}">
                <a16:creationId xmlns:a16="http://schemas.microsoft.com/office/drawing/2014/main" id="{F9F5E721-20FE-4F4D-ACF5-81129D308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8399" y="34641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Line 33">
            <a:extLst>
              <a:ext uri="{FF2B5EF4-FFF2-40B4-BE49-F238E27FC236}">
                <a16:creationId xmlns:a16="http://schemas.microsoft.com/office/drawing/2014/main" id="{A6277E93-EE63-FD49-AED0-EDB9EC02C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7399" y="3235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Line 34">
            <a:extLst>
              <a:ext uri="{FF2B5EF4-FFF2-40B4-BE49-F238E27FC236}">
                <a16:creationId xmlns:a16="http://schemas.microsoft.com/office/drawing/2014/main" id="{7D112CBD-D555-6046-B93E-5660B3C22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8399" y="3235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Line 35">
            <a:extLst>
              <a:ext uri="{FF2B5EF4-FFF2-40B4-BE49-F238E27FC236}">
                <a16:creationId xmlns:a16="http://schemas.microsoft.com/office/drawing/2014/main" id="{8DB03EB8-6BD3-3247-BEE9-79570FA6B9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599" y="3387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Line 36">
            <a:extLst>
              <a:ext uri="{FF2B5EF4-FFF2-40B4-BE49-F238E27FC236}">
                <a16:creationId xmlns:a16="http://schemas.microsoft.com/office/drawing/2014/main" id="{9FF29C74-94B1-4549-9176-5B8605D0B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5999" y="30831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37">
            <a:extLst>
              <a:ext uri="{FF2B5EF4-FFF2-40B4-BE49-F238E27FC236}">
                <a16:creationId xmlns:a16="http://schemas.microsoft.com/office/drawing/2014/main" id="{D597F744-A1BB-E248-B771-CC758777F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7199" y="30831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38">
            <a:extLst>
              <a:ext uri="{FF2B5EF4-FFF2-40B4-BE49-F238E27FC236}">
                <a16:creationId xmlns:a16="http://schemas.microsoft.com/office/drawing/2014/main" id="{731C9CFB-476A-5E4E-A6FC-055F2DD1F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5799" y="30831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Line 39">
            <a:extLst>
              <a:ext uri="{FF2B5EF4-FFF2-40B4-BE49-F238E27FC236}">
                <a16:creationId xmlns:a16="http://schemas.microsoft.com/office/drawing/2014/main" id="{59C11F18-0D6C-8940-85F2-53FB0A5CB7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399" y="33117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Line 40">
            <a:extLst>
              <a:ext uri="{FF2B5EF4-FFF2-40B4-BE49-F238E27FC236}">
                <a16:creationId xmlns:a16="http://schemas.microsoft.com/office/drawing/2014/main" id="{CBCAC66C-18D1-474D-BD49-9307139F6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599" y="4149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Line 41">
            <a:extLst>
              <a:ext uri="{FF2B5EF4-FFF2-40B4-BE49-F238E27FC236}">
                <a16:creationId xmlns:a16="http://schemas.microsoft.com/office/drawing/2014/main" id="{2F2EA7D7-69B1-304A-AECB-2D17A36C2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5799" y="4378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Line 42">
            <a:extLst>
              <a:ext uri="{FF2B5EF4-FFF2-40B4-BE49-F238E27FC236}">
                <a16:creationId xmlns:a16="http://schemas.microsoft.com/office/drawing/2014/main" id="{4842D130-9951-DB41-83DB-1C6F4F84B5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599" y="3997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Line 43">
            <a:extLst>
              <a:ext uri="{FF2B5EF4-FFF2-40B4-BE49-F238E27FC236}">
                <a16:creationId xmlns:a16="http://schemas.microsoft.com/office/drawing/2014/main" id="{93E5C35E-E5EC-4248-93D9-58CDC40396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7199" y="42261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Line 44">
            <a:extLst>
              <a:ext uri="{FF2B5EF4-FFF2-40B4-BE49-F238E27FC236}">
                <a16:creationId xmlns:a16="http://schemas.microsoft.com/office/drawing/2014/main" id="{6FD746F9-B9CA-104E-9CCC-2572F7F76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1999" y="42261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Line 45">
            <a:extLst>
              <a:ext uri="{FF2B5EF4-FFF2-40B4-BE49-F238E27FC236}">
                <a16:creationId xmlns:a16="http://schemas.microsoft.com/office/drawing/2014/main" id="{CD0D124A-CCA1-8C4F-B9B9-88DD3885A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799" y="5292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Line 46">
            <a:extLst>
              <a:ext uri="{FF2B5EF4-FFF2-40B4-BE49-F238E27FC236}">
                <a16:creationId xmlns:a16="http://schemas.microsoft.com/office/drawing/2014/main" id="{ABB31995-6A08-324F-B048-F3C629FC8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799" y="5140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Line 47">
            <a:extLst>
              <a:ext uri="{FF2B5EF4-FFF2-40B4-BE49-F238E27FC236}">
                <a16:creationId xmlns:a16="http://schemas.microsoft.com/office/drawing/2014/main" id="{3C1A7CC3-D836-804E-B6DE-EC7495026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799" y="4911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Line 48">
            <a:extLst>
              <a:ext uri="{FF2B5EF4-FFF2-40B4-BE49-F238E27FC236}">
                <a16:creationId xmlns:a16="http://schemas.microsoft.com/office/drawing/2014/main" id="{349FE06E-6C11-EC44-B4CE-87E5BA4DB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8199" y="4911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Line 49">
            <a:extLst>
              <a:ext uri="{FF2B5EF4-FFF2-40B4-BE49-F238E27FC236}">
                <a16:creationId xmlns:a16="http://schemas.microsoft.com/office/drawing/2014/main" id="{6759DF4B-92C6-454D-AE6B-FEC989A0C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3399" y="5064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0" name="Line 50">
            <a:extLst>
              <a:ext uri="{FF2B5EF4-FFF2-40B4-BE49-F238E27FC236}">
                <a16:creationId xmlns:a16="http://schemas.microsoft.com/office/drawing/2014/main" id="{537F04CE-0927-E949-BE51-750320E41B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4599" y="4911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1" name="Line 51">
            <a:extLst>
              <a:ext uri="{FF2B5EF4-FFF2-40B4-BE49-F238E27FC236}">
                <a16:creationId xmlns:a16="http://schemas.microsoft.com/office/drawing/2014/main" id="{5CA9AEBE-1D86-E048-B27F-D634EB0DB8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6999" y="5064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2" name="Line 52">
            <a:extLst>
              <a:ext uri="{FF2B5EF4-FFF2-40B4-BE49-F238E27FC236}">
                <a16:creationId xmlns:a16="http://schemas.microsoft.com/office/drawing/2014/main" id="{C3642A47-3641-504A-9EC9-71D0076452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7999" y="49881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" name="Line 53">
            <a:extLst>
              <a:ext uri="{FF2B5EF4-FFF2-40B4-BE49-F238E27FC236}">
                <a16:creationId xmlns:a16="http://schemas.microsoft.com/office/drawing/2014/main" id="{C3FA53C2-C40C-854A-9EBE-0AED36316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4199" y="5445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4" name="Line 54">
            <a:extLst>
              <a:ext uri="{FF2B5EF4-FFF2-40B4-BE49-F238E27FC236}">
                <a16:creationId xmlns:a16="http://schemas.microsoft.com/office/drawing/2014/main" id="{FC4B29CC-8CE5-454A-98DF-A517DC4E9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2799" y="4302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5" name="Line 55">
            <a:extLst>
              <a:ext uri="{FF2B5EF4-FFF2-40B4-BE49-F238E27FC236}">
                <a16:creationId xmlns:a16="http://schemas.microsoft.com/office/drawing/2014/main" id="{5FC8F289-1F53-4E48-B675-2400912CF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5199" y="4530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" name="Line 56">
            <a:extLst>
              <a:ext uri="{FF2B5EF4-FFF2-40B4-BE49-F238E27FC236}">
                <a16:creationId xmlns:a16="http://schemas.microsoft.com/office/drawing/2014/main" id="{9A642353-605E-1B44-8FB9-04E188AD1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5199" y="4302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" name="Line 57">
            <a:extLst>
              <a:ext uri="{FF2B5EF4-FFF2-40B4-BE49-F238E27FC236}">
                <a16:creationId xmlns:a16="http://schemas.microsoft.com/office/drawing/2014/main" id="{08A90657-23C9-A34D-8ED7-7C1A26025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2799" y="3997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" name="Line 58">
            <a:extLst>
              <a:ext uri="{FF2B5EF4-FFF2-40B4-BE49-F238E27FC236}">
                <a16:creationId xmlns:a16="http://schemas.microsoft.com/office/drawing/2014/main" id="{9103FF98-CCC6-B644-BE4D-439B8401C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599" y="3997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" name="Line 59">
            <a:extLst>
              <a:ext uri="{FF2B5EF4-FFF2-40B4-BE49-F238E27FC236}">
                <a16:creationId xmlns:a16="http://schemas.microsoft.com/office/drawing/2014/main" id="{471EA775-DF48-334F-B24F-ABF304ACE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5199" y="40737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Line 60">
            <a:extLst>
              <a:ext uri="{FF2B5EF4-FFF2-40B4-BE49-F238E27FC236}">
                <a16:creationId xmlns:a16="http://schemas.microsoft.com/office/drawing/2014/main" id="{C1093EB7-3FD3-6743-A1ED-5EB4C0C17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0999" y="36927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Line 61">
            <a:extLst>
              <a:ext uri="{FF2B5EF4-FFF2-40B4-BE49-F238E27FC236}">
                <a16:creationId xmlns:a16="http://schemas.microsoft.com/office/drawing/2014/main" id="{CF105A35-47B0-C24F-9DCE-319FE19D1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2799" y="5292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" name="Line 62">
            <a:extLst>
              <a:ext uri="{FF2B5EF4-FFF2-40B4-BE49-F238E27FC236}">
                <a16:creationId xmlns:a16="http://schemas.microsoft.com/office/drawing/2014/main" id="{8CF8BFBB-0D99-984B-94DF-B46186D114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799" y="3540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" name="Line 63">
            <a:extLst>
              <a:ext uri="{FF2B5EF4-FFF2-40B4-BE49-F238E27FC236}">
                <a16:creationId xmlns:a16="http://schemas.microsoft.com/office/drawing/2014/main" id="{3B7F54B9-C7D7-B242-8348-9EDA4E79D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0999" y="33879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" name="Line 64">
            <a:extLst>
              <a:ext uri="{FF2B5EF4-FFF2-40B4-BE49-F238E27FC236}">
                <a16:creationId xmlns:a16="http://schemas.microsoft.com/office/drawing/2014/main" id="{B036D623-EDA7-DD4E-A0E3-C39164BB8B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4799" y="3235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Line 65">
            <a:extLst>
              <a:ext uri="{FF2B5EF4-FFF2-40B4-BE49-F238E27FC236}">
                <a16:creationId xmlns:a16="http://schemas.microsoft.com/office/drawing/2014/main" id="{52019C8F-BA1E-E348-AFA9-029F51987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5799" y="3616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Line 66">
            <a:extLst>
              <a:ext uri="{FF2B5EF4-FFF2-40B4-BE49-F238E27FC236}">
                <a16:creationId xmlns:a16="http://schemas.microsoft.com/office/drawing/2014/main" id="{7BD91E7F-F8A0-0B44-9B6F-07DE9A8A0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2199" y="3997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Line 67">
            <a:extLst>
              <a:ext uri="{FF2B5EF4-FFF2-40B4-BE49-F238E27FC236}">
                <a16:creationId xmlns:a16="http://schemas.microsoft.com/office/drawing/2014/main" id="{E0F9C2B9-B956-8745-B113-CB07EFC92C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599" y="44547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Line 68">
            <a:extLst>
              <a:ext uri="{FF2B5EF4-FFF2-40B4-BE49-F238E27FC236}">
                <a16:creationId xmlns:a16="http://schemas.microsoft.com/office/drawing/2014/main" id="{79BA0846-2546-1A44-8EE5-95BBAA5E2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5199" y="35403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Line 69">
            <a:extLst>
              <a:ext uri="{FF2B5EF4-FFF2-40B4-BE49-F238E27FC236}">
                <a16:creationId xmlns:a16="http://schemas.microsoft.com/office/drawing/2014/main" id="{E31EDDF1-658E-E048-9F48-3FB34553F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599" y="323554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0" name="Group 82">
            <a:extLst>
              <a:ext uri="{FF2B5EF4-FFF2-40B4-BE49-F238E27FC236}">
                <a16:creationId xmlns:a16="http://schemas.microsoft.com/office/drawing/2014/main" id="{F2306580-8FD2-114C-9913-6BF571A90E93}"/>
              </a:ext>
            </a:extLst>
          </p:cNvPr>
          <p:cNvGrpSpPr>
            <a:grpSpLocks/>
          </p:cNvGrpSpPr>
          <p:nvPr/>
        </p:nvGrpSpPr>
        <p:grpSpPr bwMode="auto">
          <a:xfrm>
            <a:off x="1288774" y="2673567"/>
            <a:ext cx="3657600" cy="3267075"/>
            <a:chOff x="960" y="1584"/>
            <a:chExt cx="1632" cy="1632"/>
          </a:xfrm>
        </p:grpSpPr>
        <p:sp>
          <p:nvSpPr>
            <p:cNvPr id="321" name="Line 83">
              <a:extLst>
                <a:ext uri="{FF2B5EF4-FFF2-40B4-BE49-F238E27FC236}">
                  <a16:creationId xmlns:a16="http://schemas.microsoft.com/office/drawing/2014/main" id="{117E821F-E943-1047-8B43-F3B53739E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584"/>
              <a:ext cx="0" cy="16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Line 84">
              <a:extLst>
                <a:ext uri="{FF2B5EF4-FFF2-40B4-BE49-F238E27FC236}">
                  <a16:creationId xmlns:a16="http://schemas.microsoft.com/office/drawing/2014/main" id="{00EAC373-FE94-FC47-A5FA-D8CF5791F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3216"/>
              <a:ext cx="16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3" name="Rectangle 3">
            <a:extLst>
              <a:ext uri="{FF2B5EF4-FFF2-40B4-BE49-F238E27FC236}">
                <a16:creationId xmlns:a16="http://schemas.microsoft.com/office/drawing/2014/main" id="{251B6E65-51B9-A14A-8964-080C0CE4D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529" y="3453029"/>
            <a:ext cx="533400" cy="1143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Rectangle 4">
            <a:extLst>
              <a:ext uri="{FF2B5EF4-FFF2-40B4-BE49-F238E27FC236}">
                <a16:creationId xmlns:a16="http://schemas.microsoft.com/office/drawing/2014/main" id="{15956E55-BB43-A14C-9CD5-E98152ACA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3329" y="2995829"/>
            <a:ext cx="1066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Rectangle 5">
            <a:extLst>
              <a:ext uri="{FF2B5EF4-FFF2-40B4-BE49-F238E27FC236}">
                <a16:creationId xmlns:a16="http://schemas.microsoft.com/office/drawing/2014/main" id="{BD6EA93A-42D7-564D-9D9C-8D84DE707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9" y="2995829"/>
            <a:ext cx="609600" cy="503238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Rectangle 6">
            <a:extLst>
              <a:ext uri="{FF2B5EF4-FFF2-40B4-BE49-F238E27FC236}">
                <a16:creationId xmlns:a16="http://schemas.microsoft.com/office/drawing/2014/main" id="{FC6FF4F8-45D2-D944-9630-026D86986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9" y="3560979"/>
            <a:ext cx="6096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Rectangle 7">
            <a:extLst>
              <a:ext uri="{FF2B5EF4-FFF2-40B4-BE49-F238E27FC236}">
                <a16:creationId xmlns:a16="http://schemas.microsoft.com/office/drawing/2014/main" id="{E3F53ABC-736F-0E40-9CED-DA4E33CD2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9" y="4977029"/>
            <a:ext cx="649288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Rectangle 8">
            <a:extLst>
              <a:ext uri="{FF2B5EF4-FFF2-40B4-BE49-F238E27FC236}">
                <a16:creationId xmlns:a16="http://schemas.microsoft.com/office/drawing/2014/main" id="{A59B384A-286B-564A-B100-01B743CE3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9" y="4859554"/>
            <a:ext cx="1030288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9" name="Line 9">
            <a:extLst>
              <a:ext uri="{FF2B5EF4-FFF2-40B4-BE49-F238E27FC236}">
                <a16:creationId xmlns:a16="http://schemas.microsoft.com/office/drawing/2014/main" id="{A8E273FB-BF1D-D746-9BE7-9B9C76D622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329" y="5434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" name="Line 10">
            <a:extLst>
              <a:ext uri="{FF2B5EF4-FFF2-40B4-BE49-F238E27FC236}">
                <a16:creationId xmlns:a16="http://schemas.microsoft.com/office/drawing/2014/main" id="{B13522C8-DCC3-174C-B1FB-4BA657CA36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1729" y="5281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1" name="Line 11">
            <a:extLst>
              <a:ext uri="{FF2B5EF4-FFF2-40B4-BE49-F238E27FC236}">
                <a16:creationId xmlns:a16="http://schemas.microsoft.com/office/drawing/2014/main" id="{3BB6591B-6EE7-174E-A520-99B63FC399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129" y="5434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" name="Line 12">
            <a:extLst>
              <a:ext uri="{FF2B5EF4-FFF2-40B4-BE49-F238E27FC236}">
                <a16:creationId xmlns:a16="http://schemas.microsoft.com/office/drawing/2014/main" id="{A54A9512-570B-804E-A984-615C532B37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529" y="55866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" name="Line 13">
            <a:extLst>
              <a:ext uri="{FF2B5EF4-FFF2-40B4-BE49-F238E27FC236}">
                <a16:creationId xmlns:a16="http://schemas.microsoft.com/office/drawing/2014/main" id="{72B83AFB-01CA-E94E-865D-B327C9CB6E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5129" y="45960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" name="Line 14">
            <a:extLst>
              <a:ext uri="{FF2B5EF4-FFF2-40B4-BE49-F238E27FC236}">
                <a16:creationId xmlns:a16="http://schemas.microsoft.com/office/drawing/2014/main" id="{B9EFF2ED-704C-D64C-8593-2EA0D536A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2729" y="4519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" name="Line 15">
            <a:extLst>
              <a:ext uri="{FF2B5EF4-FFF2-40B4-BE49-F238E27FC236}">
                <a16:creationId xmlns:a16="http://schemas.microsoft.com/office/drawing/2014/main" id="{4DAF4C1C-857F-8344-9765-7FF5C5540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329" y="52056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" name="Line 16">
            <a:extLst>
              <a:ext uri="{FF2B5EF4-FFF2-40B4-BE49-F238E27FC236}">
                <a16:creationId xmlns:a16="http://schemas.microsoft.com/office/drawing/2014/main" id="{0B45DE33-3AE7-DA4A-94BA-FA59A48C3E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529" y="44436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" name="Line 17">
            <a:extLst>
              <a:ext uri="{FF2B5EF4-FFF2-40B4-BE49-F238E27FC236}">
                <a16:creationId xmlns:a16="http://schemas.microsoft.com/office/drawing/2014/main" id="{DA6F3EED-F54D-EC41-8E33-67F3646DF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5129" y="44436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" name="Line 18">
            <a:extLst>
              <a:ext uri="{FF2B5EF4-FFF2-40B4-BE49-F238E27FC236}">
                <a16:creationId xmlns:a16="http://schemas.microsoft.com/office/drawing/2014/main" id="{4B05DAD3-52F3-1847-A127-67AD0CA2DD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0329" y="4519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" name="Line 19">
            <a:extLst>
              <a:ext uri="{FF2B5EF4-FFF2-40B4-BE49-F238E27FC236}">
                <a16:creationId xmlns:a16="http://schemas.microsoft.com/office/drawing/2014/main" id="{56703D36-8696-A24D-B616-4D64631DB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0329" y="52056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" name="Line 20">
            <a:extLst>
              <a:ext uri="{FF2B5EF4-FFF2-40B4-BE49-F238E27FC236}">
                <a16:creationId xmlns:a16="http://schemas.microsoft.com/office/drawing/2014/main" id="{445A2CC0-EA4F-024C-8FFE-4854FE63F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5529" y="5053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" name="Line 21">
            <a:extLst>
              <a:ext uri="{FF2B5EF4-FFF2-40B4-BE49-F238E27FC236}">
                <a16:creationId xmlns:a16="http://schemas.microsoft.com/office/drawing/2014/main" id="{B0C394FF-1C15-4E48-8D63-1C7C019D0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5129" y="4672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" name="Line 22">
            <a:extLst>
              <a:ext uri="{FF2B5EF4-FFF2-40B4-BE49-F238E27FC236}">
                <a16:creationId xmlns:a16="http://schemas.microsoft.com/office/drawing/2014/main" id="{9AAF87DE-817C-8E4B-9B67-31D6DA943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129" y="4748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" name="Line 23">
            <a:extLst>
              <a:ext uri="{FF2B5EF4-FFF2-40B4-BE49-F238E27FC236}">
                <a16:creationId xmlns:a16="http://schemas.microsoft.com/office/drawing/2014/main" id="{7E5792F4-9932-904C-AE0B-49779B7C9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29" y="3910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" name="Line 24">
            <a:extLst>
              <a:ext uri="{FF2B5EF4-FFF2-40B4-BE49-F238E27FC236}">
                <a16:creationId xmlns:a16="http://schemas.microsoft.com/office/drawing/2014/main" id="{73E725A2-5D3B-D848-8A20-8045E4A3E86A}"/>
              </a:ext>
            </a:extLst>
          </p:cNvPr>
          <p:cNvSpPr>
            <a:spLocks noChangeShapeType="1"/>
          </p:cNvSpPr>
          <p:nvPr/>
        </p:nvSpPr>
        <p:spPr bwMode="auto">
          <a:xfrm>
            <a:off x="9585329" y="5281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" name="Line 25">
            <a:extLst>
              <a:ext uri="{FF2B5EF4-FFF2-40B4-BE49-F238E27FC236}">
                <a16:creationId xmlns:a16="http://schemas.microsoft.com/office/drawing/2014/main" id="{F9939C7E-010A-724C-9E0D-FB081D5C4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37729" y="52056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" name="Line 26">
            <a:extLst>
              <a:ext uri="{FF2B5EF4-FFF2-40B4-BE49-F238E27FC236}">
                <a16:creationId xmlns:a16="http://schemas.microsoft.com/office/drawing/2014/main" id="{6DA3809E-1B52-DE4D-B4B9-B1128E6762CF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1529" y="5434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" name="Line 27">
            <a:extLst>
              <a:ext uri="{FF2B5EF4-FFF2-40B4-BE49-F238E27FC236}">
                <a16:creationId xmlns:a16="http://schemas.microsoft.com/office/drawing/2014/main" id="{C1F40EE5-CD6C-CF47-8725-172E22113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1729" y="4138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" name="Line 28">
            <a:extLst>
              <a:ext uri="{FF2B5EF4-FFF2-40B4-BE49-F238E27FC236}">
                <a16:creationId xmlns:a16="http://schemas.microsoft.com/office/drawing/2014/main" id="{CE7C5E54-09E0-C745-9C32-0C542DE63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5529" y="3910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" name="Line 29">
            <a:extLst>
              <a:ext uri="{FF2B5EF4-FFF2-40B4-BE49-F238E27FC236}">
                <a16:creationId xmlns:a16="http://schemas.microsoft.com/office/drawing/2014/main" id="{B82213B4-EB34-2045-AC5E-0F0570833B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129" y="36816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" name="Line 30">
            <a:extLst>
              <a:ext uri="{FF2B5EF4-FFF2-40B4-BE49-F238E27FC236}">
                <a16:creationId xmlns:a16="http://schemas.microsoft.com/office/drawing/2014/main" id="{A2302B28-E54C-9945-85E3-0BE3D7F319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5529" y="3605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" name="Line 31">
            <a:extLst>
              <a:ext uri="{FF2B5EF4-FFF2-40B4-BE49-F238E27FC236}">
                <a16:creationId xmlns:a16="http://schemas.microsoft.com/office/drawing/2014/main" id="{CFD1755F-D70C-CC4B-A6D3-568F5F161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0329" y="34530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" name="Line 32">
            <a:extLst>
              <a:ext uri="{FF2B5EF4-FFF2-40B4-BE49-F238E27FC236}">
                <a16:creationId xmlns:a16="http://schemas.microsoft.com/office/drawing/2014/main" id="{FE06C4A9-EA5E-6C4C-8399-937A4D6D1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329" y="3224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" name="Line 33">
            <a:extLst>
              <a:ext uri="{FF2B5EF4-FFF2-40B4-BE49-F238E27FC236}">
                <a16:creationId xmlns:a16="http://schemas.microsoft.com/office/drawing/2014/main" id="{3A56D3E1-963B-254A-8A57-4BDAED1537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0329" y="3224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" name="Line 34">
            <a:extLst>
              <a:ext uri="{FF2B5EF4-FFF2-40B4-BE49-F238E27FC236}">
                <a16:creationId xmlns:a16="http://schemas.microsoft.com/office/drawing/2014/main" id="{888039E2-0506-7F4A-A916-A1C237657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5529" y="3376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" name="Line 35">
            <a:extLst>
              <a:ext uri="{FF2B5EF4-FFF2-40B4-BE49-F238E27FC236}">
                <a16:creationId xmlns:a16="http://schemas.microsoft.com/office/drawing/2014/main" id="{0AE7D582-AADA-8C45-A226-D75B892CD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7929" y="30720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" name="Line 36">
            <a:extLst>
              <a:ext uri="{FF2B5EF4-FFF2-40B4-BE49-F238E27FC236}">
                <a16:creationId xmlns:a16="http://schemas.microsoft.com/office/drawing/2014/main" id="{AB381C1D-EEDF-4A40-B68D-429B0F97E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9509129" y="30720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7" name="Line 37">
            <a:extLst>
              <a:ext uri="{FF2B5EF4-FFF2-40B4-BE49-F238E27FC236}">
                <a16:creationId xmlns:a16="http://schemas.microsoft.com/office/drawing/2014/main" id="{2B797795-F9DA-A949-A923-F3AD1EF20BA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37729" y="30720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" name="Line 38">
            <a:extLst>
              <a:ext uri="{FF2B5EF4-FFF2-40B4-BE49-F238E27FC236}">
                <a16:creationId xmlns:a16="http://schemas.microsoft.com/office/drawing/2014/main" id="{AA071CEA-FDB6-CD46-BB11-0BFDCC5B61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585329" y="33006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" name="Line 39">
            <a:extLst>
              <a:ext uri="{FF2B5EF4-FFF2-40B4-BE49-F238E27FC236}">
                <a16:creationId xmlns:a16="http://schemas.microsoft.com/office/drawing/2014/main" id="{19307FC9-98D0-B044-9E66-DA5485A85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1529" y="4138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0" name="Line 40">
            <a:extLst>
              <a:ext uri="{FF2B5EF4-FFF2-40B4-BE49-F238E27FC236}">
                <a16:creationId xmlns:a16="http://schemas.microsoft.com/office/drawing/2014/main" id="{365E0BB1-1546-DA47-BABF-464E3292D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37729" y="4367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" name="Line 41">
            <a:extLst>
              <a:ext uri="{FF2B5EF4-FFF2-40B4-BE49-F238E27FC236}">
                <a16:creationId xmlns:a16="http://schemas.microsoft.com/office/drawing/2014/main" id="{D6C5A400-261B-9A44-BCB8-F386209BDABB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1529" y="3986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2" name="Line 42">
            <a:extLst>
              <a:ext uri="{FF2B5EF4-FFF2-40B4-BE49-F238E27FC236}">
                <a16:creationId xmlns:a16="http://schemas.microsoft.com/office/drawing/2014/main" id="{9BBCDCA6-3417-B54F-8EB4-2ACE3286B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9509129" y="42150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3" name="Line 43">
            <a:extLst>
              <a:ext uri="{FF2B5EF4-FFF2-40B4-BE49-F238E27FC236}">
                <a16:creationId xmlns:a16="http://schemas.microsoft.com/office/drawing/2014/main" id="{628ADBE7-08C8-CA4E-B0E8-638D0E648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3929" y="42150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4" name="Line 44">
            <a:extLst>
              <a:ext uri="{FF2B5EF4-FFF2-40B4-BE49-F238E27FC236}">
                <a16:creationId xmlns:a16="http://schemas.microsoft.com/office/drawing/2014/main" id="{69F1E7FD-007C-F44C-84D9-ED0F504FA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6729" y="5281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" name="Line 45">
            <a:extLst>
              <a:ext uri="{FF2B5EF4-FFF2-40B4-BE49-F238E27FC236}">
                <a16:creationId xmlns:a16="http://schemas.microsoft.com/office/drawing/2014/main" id="{32790A48-F2DB-9047-89AF-662E60FA0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6729" y="5129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" name="Line 46">
            <a:extLst>
              <a:ext uri="{FF2B5EF4-FFF2-40B4-BE49-F238E27FC236}">
                <a16:creationId xmlns:a16="http://schemas.microsoft.com/office/drawing/2014/main" id="{555BE58F-36F1-C144-B396-58CC737557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6729" y="4900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" name="Line 47">
            <a:extLst>
              <a:ext uri="{FF2B5EF4-FFF2-40B4-BE49-F238E27FC236}">
                <a16:creationId xmlns:a16="http://schemas.microsoft.com/office/drawing/2014/main" id="{EE9E6A94-7530-7B4D-A31B-C2BA15F525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890129" y="4900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" name="Line 48">
            <a:extLst>
              <a:ext uri="{FF2B5EF4-FFF2-40B4-BE49-F238E27FC236}">
                <a16:creationId xmlns:a16="http://schemas.microsoft.com/office/drawing/2014/main" id="{3C06CCEE-D17D-7B49-B82C-CB33DB7CB19C}"/>
              </a:ext>
            </a:extLst>
          </p:cNvPr>
          <p:cNvSpPr>
            <a:spLocks noChangeShapeType="1"/>
          </p:cNvSpPr>
          <p:nvPr/>
        </p:nvSpPr>
        <p:spPr bwMode="auto">
          <a:xfrm>
            <a:off x="9585329" y="5053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" name="Line 49">
            <a:extLst>
              <a:ext uri="{FF2B5EF4-FFF2-40B4-BE49-F238E27FC236}">
                <a16:creationId xmlns:a16="http://schemas.microsoft.com/office/drawing/2014/main" id="{C4557B89-3C0D-F14F-8A2C-516CEC35D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529" y="4900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" name="Line 50">
            <a:extLst>
              <a:ext uri="{FF2B5EF4-FFF2-40B4-BE49-F238E27FC236}">
                <a16:creationId xmlns:a16="http://schemas.microsoft.com/office/drawing/2014/main" id="{5F4AD2D5-E502-514A-84D4-2B7628FC7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929" y="5053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" name="Line 51">
            <a:extLst>
              <a:ext uri="{FF2B5EF4-FFF2-40B4-BE49-F238E27FC236}">
                <a16:creationId xmlns:a16="http://schemas.microsoft.com/office/drawing/2014/main" id="{00D587B2-1D6B-8940-A298-19606EAF0E5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9929" y="49770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" name="Line 52">
            <a:extLst>
              <a:ext uri="{FF2B5EF4-FFF2-40B4-BE49-F238E27FC236}">
                <a16:creationId xmlns:a16="http://schemas.microsoft.com/office/drawing/2014/main" id="{A8584C06-723E-B140-A111-252134500E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6129" y="5434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3" name="Line 53">
            <a:extLst>
              <a:ext uri="{FF2B5EF4-FFF2-40B4-BE49-F238E27FC236}">
                <a16:creationId xmlns:a16="http://schemas.microsoft.com/office/drawing/2014/main" id="{5F24F10D-BE1A-0743-BA9B-5EAD744AC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4729" y="4291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" name="Line 54">
            <a:extLst>
              <a:ext uri="{FF2B5EF4-FFF2-40B4-BE49-F238E27FC236}">
                <a16:creationId xmlns:a16="http://schemas.microsoft.com/office/drawing/2014/main" id="{AB7EE3FA-18CF-464B-AABD-4515FFB79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29" y="4519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5" name="Line 55">
            <a:extLst>
              <a:ext uri="{FF2B5EF4-FFF2-40B4-BE49-F238E27FC236}">
                <a16:creationId xmlns:a16="http://schemas.microsoft.com/office/drawing/2014/main" id="{78B07316-EE1A-5443-8D83-8F3B94578BD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29" y="4291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6" name="Line 56">
            <a:extLst>
              <a:ext uri="{FF2B5EF4-FFF2-40B4-BE49-F238E27FC236}">
                <a16:creationId xmlns:a16="http://schemas.microsoft.com/office/drawing/2014/main" id="{946B17BA-DB8A-5742-B3F1-A0F19A8356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4729" y="3986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7" name="Line 57">
            <a:extLst>
              <a:ext uri="{FF2B5EF4-FFF2-40B4-BE49-F238E27FC236}">
                <a16:creationId xmlns:a16="http://schemas.microsoft.com/office/drawing/2014/main" id="{DAB93796-9E4F-B047-BF61-4C85186ED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529" y="3986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" name="Line 58">
            <a:extLst>
              <a:ext uri="{FF2B5EF4-FFF2-40B4-BE49-F238E27FC236}">
                <a16:creationId xmlns:a16="http://schemas.microsoft.com/office/drawing/2014/main" id="{13E30053-0357-0542-B089-E020CED109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29" y="40626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" name="Line 59">
            <a:extLst>
              <a:ext uri="{FF2B5EF4-FFF2-40B4-BE49-F238E27FC236}">
                <a16:creationId xmlns:a16="http://schemas.microsoft.com/office/drawing/2014/main" id="{64A68E1A-8FAD-B44A-A5E9-780EA9352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2929" y="36816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" name="Line 60">
            <a:extLst>
              <a:ext uri="{FF2B5EF4-FFF2-40B4-BE49-F238E27FC236}">
                <a16:creationId xmlns:a16="http://schemas.microsoft.com/office/drawing/2014/main" id="{17B4ACAF-9601-1246-A728-F3D2FFBCC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4729" y="5281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1" name="Line 61">
            <a:extLst>
              <a:ext uri="{FF2B5EF4-FFF2-40B4-BE49-F238E27FC236}">
                <a16:creationId xmlns:a16="http://schemas.microsoft.com/office/drawing/2014/main" id="{7E31A6CB-94FF-8C4D-9AE6-ED9A3CFC857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6729" y="3529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2" name="Line 62">
            <a:extLst>
              <a:ext uri="{FF2B5EF4-FFF2-40B4-BE49-F238E27FC236}">
                <a16:creationId xmlns:a16="http://schemas.microsoft.com/office/drawing/2014/main" id="{11C92FE7-A47A-BF4A-953C-2951C54DF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2929" y="33768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3" name="Line 63">
            <a:extLst>
              <a:ext uri="{FF2B5EF4-FFF2-40B4-BE49-F238E27FC236}">
                <a16:creationId xmlns:a16="http://schemas.microsoft.com/office/drawing/2014/main" id="{E491AE04-B938-5B49-B4C7-9F775C9E3444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6729" y="3224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4" name="Line 64">
            <a:extLst>
              <a:ext uri="{FF2B5EF4-FFF2-40B4-BE49-F238E27FC236}">
                <a16:creationId xmlns:a16="http://schemas.microsoft.com/office/drawing/2014/main" id="{F21D9DC4-47E5-D340-A89C-6683BD5D51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37729" y="3605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5" name="Line 65">
            <a:extLst>
              <a:ext uri="{FF2B5EF4-FFF2-40B4-BE49-F238E27FC236}">
                <a16:creationId xmlns:a16="http://schemas.microsoft.com/office/drawing/2014/main" id="{14CAFF00-14F1-E943-B348-3247F0C9F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129" y="3986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6" name="Line 66">
            <a:extLst>
              <a:ext uri="{FF2B5EF4-FFF2-40B4-BE49-F238E27FC236}">
                <a16:creationId xmlns:a16="http://schemas.microsoft.com/office/drawing/2014/main" id="{7FB1CC41-80C2-D447-8175-6788006C2E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529" y="44436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7" name="Line 67">
            <a:extLst>
              <a:ext uri="{FF2B5EF4-FFF2-40B4-BE49-F238E27FC236}">
                <a16:creationId xmlns:a16="http://schemas.microsoft.com/office/drawing/2014/main" id="{2338702F-D892-5640-9DE7-34D2C54A1B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29" y="35292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" name="Line 68">
            <a:extLst>
              <a:ext uri="{FF2B5EF4-FFF2-40B4-BE49-F238E27FC236}">
                <a16:creationId xmlns:a16="http://schemas.microsoft.com/office/drawing/2014/main" id="{73327863-A342-EC45-BC12-1F10F42C74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529" y="322442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" name="Rectangle 69">
            <a:extLst>
              <a:ext uri="{FF2B5EF4-FFF2-40B4-BE49-F238E27FC236}">
                <a16:creationId xmlns:a16="http://schemas.microsoft.com/office/drawing/2014/main" id="{87B8962A-AB86-7646-997B-0BBC4FF71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9" y="4367429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" name="Rectangle 70">
            <a:extLst>
              <a:ext uri="{FF2B5EF4-FFF2-40B4-BE49-F238E27FC236}">
                <a16:creationId xmlns:a16="http://schemas.microsoft.com/office/drawing/2014/main" id="{6AFD5250-C77D-6544-BF2E-D73ED365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9" y="4859554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1" name="Rectangle 71">
            <a:extLst>
              <a:ext uri="{FF2B5EF4-FFF2-40B4-BE49-F238E27FC236}">
                <a16:creationId xmlns:a16="http://schemas.microsoft.com/office/drawing/2014/main" id="{AF8B989C-8295-DF49-BEFF-95CEC61F9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9" y="3834029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2" name="Rectangle 72">
            <a:extLst>
              <a:ext uri="{FF2B5EF4-FFF2-40B4-BE49-F238E27FC236}">
                <a16:creationId xmlns:a16="http://schemas.microsoft.com/office/drawing/2014/main" id="{E6CAED52-7D02-4749-93F2-02160C2AA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9" y="2995829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R1</a:t>
            </a:r>
          </a:p>
        </p:txBody>
      </p:sp>
      <p:sp>
        <p:nvSpPr>
          <p:cNvPr id="393" name="Rectangle 73">
            <a:extLst>
              <a:ext uri="{FF2B5EF4-FFF2-40B4-BE49-F238E27FC236}">
                <a16:creationId xmlns:a16="http://schemas.microsoft.com/office/drawing/2014/main" id="{8435F5FF-8381-3341-9C08-A9DF24FEF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9" y="3681629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R2</a:t>
            </a:r>
          </a:p>
        </p:txBody>
      </p:sp>
      <p:sp>
        <p:nvSpPr>
          <p:cNvPr id="394" name="Rectangle 74">
            <a:extLst>
              <a:ext uri="{FF2B5EF4-FFF2-40B4-BE49-F238E27FC236}">
                <a16:creationId xmlns:a16="http://schemas.microsoft.com/office/drawing/2014/main" id="{8A747461-DF40-D441-95F6-09F8DC171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1329" y="3910229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R5</a:t>
            </a:r>
          </a:p>
        </p:txBody>
      </p:sp>
      <p:sp>
        <p:nvSpPr>
          <p:cNvPr id="395" name="Rectangle 75">
            <a:extLst>
              <a:ext uri="{FF2B5EF4-FFF2-40B4-BE49-F238E27FC236}">
                <a16:creationId xmlns:a16="http://schemas.microsoft.com/office/drawing/2014/main" id="{085CC8A7-581E-1F43-A03B-005E65267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729" y="4367429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R3</a:t>
            </a:r>
          </a:p>
        </p:txBody>
      </p:sp>
      <p:sp>
        <p:nvSpPr>
          <p:cNvPr id="396" name="Rectangle 76">
            <a:extLst>
              <a:ext uri="{FF2B5EF4-FFF2-40B4-BE49-F238E27FC236}">
                <a16:creationId xmlns:a16="http://schemas.microsoft.com/office/drawing/2014/main" id="{532820CD-0A88-F347-81E7-851DABB0E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9" y="5205629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R7</a:t>
            </a:r>
          </a:p>
        </p:txBody>
      </p:sp>
      <p:sp>
        <p:nvSpPr>
          <p:cNvPr id="397" name="Rectangle 77">
            <a:extLst>
              <a:ext uri="{FF2B5EF4-FFF2-40B4-BE49-F238E27FC236}">
                <a16:creationId xmlns:a16="http://schemas.microsoft.com/office/drawing/2014/main" id="{DA0E6935-4561-1242-8F5B-4C3C266D8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3329" y="5053229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R9</a:t>
            </a:r>
          </a:p>
        </p:txBody>
      </p:sp>
      <p:sp>
        <p:nvSpPr>
          <p:cNvPr id="398" name="Rectangle 78">
            <a:extLst>
              <a:ext uri="{FF2B5EF4-FFF2-40B4-BE49-F238E27FC236}">
                <a16:creationId xmlns:a16="http://schemas.microsoft.com/office/drawing/2014/main" id="{AA9E22AF-723D-9544-B89E-0F62C87C8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729" y="5586629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R8</a:t>
            </a:r>
          </a:p>
        </p:txBody>
      </p:sp>
      <p:sp>
        <p:nvSpPr>
          <p:cNvPr id="399" name="Rectangle 79">
            <a:extLst>
              <a:ext uri="{FF2B5EF4-FFF2-40B4-BE49-F238E27FC236}">
                <a16:creationId xmlns:a16="http://schemas.microsoft.com/office/drawing/2014/main" id="{FB6B9025-C669-9144-9955-A455B3112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9" y="4443629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R6</a:t>
            </a:r>
          </a:p>
        </p:txBody>
      </p:sp>
      <p:sp>
        <p:nvSpPr>
          <p:cNvPr id="400" name="Rectangle 80">
            <a:extLst>
              <a:ext uri="{FF2B5EF4-FFF2-40B4-BE49-F238E27FC236}">
                <a16:creationId xmlns:a16="http://schemas.microsoft.com/office/drawing/2014/main" id="{4CEB48D2-A4B0-FB43-A9EB-B795CB976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9" y="2995829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R4</a:t>
            </a:r>
          </a:p>
        </p:txBody>
      </p:sp>
      <p:grpSp>
        <p:nvGrpSpPr>
          <p:cNvPr id="401" name="Group 81">
            <a:extLst>
              <a:ext uri="{FF2B5EF4-FFF2-40B4-BE49-F238E27FC236}">
                <a16:creationId xmlns:a16="http://schemas.microsoft.com/office/drawing/2014/main" id="{5F417281-9F1C-564D-A29D-645A0FBC4E1D}"/>
              </a:ext>
            </a:extLst>
          </p:cNvPr>
          <p:cNvGrpSpPr>
            <a:grpSpLocks/>
          </p:cNvGrpSpPr>
          <p:nvPr/>
        </p:nvGrpSpPr>
        <p:grpSpPr bwMode="auto">
          <a:xfrm>
            <a:off x="6823079" y="2673567"/>
            <a:ext cx="3657600" cy="3267075"/>
            <a:chOff x="960" y="1584"/>
            <a:chExt cx="1632" cy="1632"/>
          </a:xfrm>
        </p:grpSpPr>
        <p:sp>
          <p:nvSpPr>
            <p:cNvPr id="402" name="Line 82">
              <a:extLst>
                <a:ext uri="{FF2B5EF4-FFF2-40B4-BE49-F238E27FC236}">
                  <a16:creationId xmlns:a16="http://schemas.microsoft.com/office/drawing/2014/main" id="{37AF3B50-1297-EA41-BF2E-74043A41A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584"/>
              <a:ext cx="0" cy="16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Line 83">
              <a:extLst>
                <a:ext uri="{FF2B5EF4-FFF2-40B4-BE49-F238E27FC236}">
                  <a16:creationId xmlns:a16="http://schemas.microsoft.com/office/drawing/2014/main" id="{BA5E20B8-3C5C-4D4A-8EE9-9C9485FD9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3216"/>
              <a:ext cx="16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9CDDCD1-81E0-884F-BA79-BAAEB9FC51C9}"/>
              </a:ext>
            </a:extLst>
          </p:cNvPr>
          <p:cNvSpPr txBox="1"/>
          <p:nvPr/>
        </p:nvSpPr>
        <p:spPr>
          <a:xfrm>
            <a:off x="10322201" y="2995829"/>
            <a:ext cx="1684269" cy="266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irregular We can group clusters of data points into “boxes”, called Minimum Bounding Rectangles (MBRs).</a:t>
            </a:r>
          </a:p>
        </p:txBody>
      </p:sp>
    </p:spTree>
    <p:extLst>
      <p:ext uri="{BB962C8B-B14F-4D97-AF65-F5344CB8AC3E}">
        <p14:creationId xmlns:p14="http://schemas.microsoft.com/office/powerpoint/2010/main" val="524214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40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MULTIDIMENSIONAL RANGE QUERIES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40FA08-B2E5-824F-95B4-DE7E64E4EDC8}"/>
              </a:ext>
            </a:extLst>
          </p:cNvPr>
          <p:cNvSpPr txBox="1"/>
          <p:nvPr/>
        </p:nvSpPr>
        <p:spPr>
          <a:xfrm>
            <a:off x="747777" y="1363570"/>
            <a:ext cx="10552308" cy="445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MULTIDIMENSIONAL RANGE QUERIES</a:t>
            </a:r>
          </a:p>
          <a:p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dirty="0"/>
              <a:t>I</a:t>
            </a:r>
            <a:r>
              <a:rPr lang="en-US" sz="2400" dirty="0"/>
              <a:t>f the current node is not a leaf, check all the children with an MBR that overlap the range. 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 For all entries that overlap, search all children nodes 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If a node is a child, check all entries and any that overlap are a match</a:t>
            </a: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 Worst Case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 Linear Search </a:t>
            </a:r>
          </a:p>
          <a:p>
            <a:pPr lvl="2">
              <a:buClr>
                <a:schemeClr val="accent2"/>
              </a:buClr>
            </a:pPr>
            <a:r>
              <a:rPr lang="en-US" dirty="0"/>
              <a:t>Every MBR overlaps the search area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 Best Case 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 No more than one overlap at each level </a:t>
            </a:r>
          </a:p>
          <a:p>
            <a:pPr lvl="2">
              <a:buClr>
                <a:schemeClr val="accent2"/>
              </a:buClr>
            </a:pPr>
            <a:r>
              <a:rPr lang="en-US" dirty="0"/>
              <a:t>O(</a:t>
            </a:r>
            <a:r>
              <a:rPr lang="en-US" dirty="0" err="1"/>
              <a:t>log</a:t>
            </a:r>
            <a:r>
              <a:rPr lang="en-US" baseline="-25000" dirty="0" err="1"/>
              <a:t>m</a:t>
            </a:r>
            <a:r>
              <a:rPr lang="en-US" dirty="0"/>
              <a:t> n)  Again, dependent on geometries</a:t>
            </a:r>
          </a:p>
        </p:txBody>
      </p:sp>
    </p:spTree>
    <p:extLst>
      <p:ext uri="{BB962C8B-B14F-4D97-AF65-F5344CB8AC3E}">
        <p14:creationId xmlns:p14="http://schemas.microsoft.com/office/powerpoint/2010/main" val="4227683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41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R-TREE VARIATIONS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40FA08-B2E5-824F-95B4-DE7E64E4EDC8}"/>
              </a:ext>
            </a:extLst>
          </p:cNvPr>
          <p:cNvSpPr txBox="1"/>
          <p:nvPr/>
        </p:nvSpPr>
        <p:spPr>
          <a:xfrm>
            <a:off x="919684" y="1092447"/>
            <a:ext cx="5165271" cy="504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R+-TREE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R+ trees differ from R trees in that: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No overlapping 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 An object ID may be stored in more than one leaf node.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Advantages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Search is easier. 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 A fewer nodes are visited than with the R-tree.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Disadvantages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 Since rectangles are duplicated, it is larger than R tree. 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Construction &amp; maintenance is more complex.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3CAD1-AA0A-3B40-9555-E29F83D6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90" y="1083744"/>
            <a:ext cx="4297679" cy="2614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D78B74-793E-5542-8F1D-4021E6291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89" y="3998211"/>
            <a:ext cx="4297680" cy="26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52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42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R-TREE VARIATIONS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40FA08-B2E5-824F-95B4-DE7E64E4EDC8}"/>
              </a:ext>
            </a:extLst>
          </p:cNvPr>
          <p:cNvSpPr txBox="1"/>
          <p:nvPr/>
        </p:nvSpPr>
        <p:spPr>
          <a:xfrm>
            <a:off x="919684" y="1092447"/>
            <a:ext cx="8051321" cy="381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R*-TREE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R* trees differ from R trees in that: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Do not split nodes on insert 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 Take entries from the overfull node and reinsert them into the tree</a:t>
            </a:r>
          </a:p>
          <a:p>
            <a:pPr lvl="2">
              <a:buClr>
                <a:schemeClr val="accent2"/>
              </a:buClr>
            </a:pPr>
            <a:r>
              <a:rPr lang="en-US" sz="2000" dirty="0"/>
              <a:t>Changes MBRs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Advantages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minimization of area covered by each MBR 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 minimization of overlap between MBR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/>
              <a:t>Disadvantages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maximization of storage utilization</a:t>
            </a:r>
          </a:p>
        </p:txBody>
      </p:sp>
    </p:spTree>
    <p:extLst>
      <p:ext uri="{BB962C8B-B14F-4D97-AF65-F5344CB8AC3E}">
        <p14:creationId xmlns:p14="http://schemas.microsoft.com/office/powerpoint/2010/main" val="2735555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43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R*-TREE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F4117-5F36-304C-A384-9BB36D24C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844550"/>
            <a:ext cx="9728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51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44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R*-TREE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D7CB07-0BC8-DA44-B986-8D7B6315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007390"/>
            <a:ext cx="9804400" cy="52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46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45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R*-TREE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BB4E9D-6A7B-F843-86D6-A2625A01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844550"/>
            <a:ext cx="9728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82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46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R-TREE vs R+-TREE vs R*-TREE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B9349-45CC-5A40-814A-6A2D9F6EF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91"/>
          <a:stretch/>
        </p:blipFill>
        <p:spPr>
          <a:xfrm>
            <a:off x="1220855" y="1994516"/>
            <a:ext cx="9728200" cy="41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83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47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R-TREE vs R+-TREE vs R*-TREE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E9C08-DDDC-F741-B0F2-740F34D8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530350"/>
            <a:ext cx="9728200" cy="379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FF4241-4452-D74A-957C-1D71F25DBE36}"/>
              </a:ext>
            </a:extLst>
          </p:cNvPr>
          <p:cNvSpPr txBox="1"/>
          <p:nvPr/>
        </p:nvSpPr>
        <p:spPr>
          <a:xfrm>
            <a:off x="1084094" y="99298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 R-TREE</a:t>
            </a:r>
          </a:p>
        </p:txBody>
      </p:sp>
    </p:spTree>
    <p:extLst>
      <p:ext uri="{BB962C8B-B14F-4D97-AF65-F5344CB8AC3E}">
        <p14:creationId xmlns:p14="http://schemas.microsoft.com/office/powerpoint/2010/main" val="1235495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48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R-TREE vs R+-TREE vs R*-TREE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4F4569-0EF8-934F-93DB-90CBCA2D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530350"/>
            <a:ext cx="9728200" cy="379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0AEE1F-6137-1240-AD8D-831C28FFEC7B}"/>
              </a:ext>
            </a:extLst>
          </p:cNvPr>
          <p:cNvSpPr txBox="1"/>
          <p:nvPr/>
        </p:nvSpPr>
        <p:spPr>
          <a:xfrm>
            <a:off x="1084094" y="992987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 R+-TREE</a:t>
            </a:r>
          </a:p>
        </p:txBody>
      </p:sp>
    </p:spTree>
    <p:extLst>
      <p:ext uri="{BB962C8B-B14F-4D97-AF65-F5344CB8AC3E}">
        <p14:creationId xmlns:p14="http://schemas.microsoft.com/office/powerpoint/2010/main" val="3349437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49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R-TREE vs R+-TREE vs R*-TREE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3D6B7-1A9A-8D4D-AAED-2D82FEBE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530350"/>
            <a:ext cx="9728200" cy="379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BB4D42-4380-B649-90F1-C8B5688E0E98}"/>
              </a:ext>
            </a:extLst>
          </p:cNvPr>
          <p:cNvSpPr txBox="1"/>
          <p:nvPr/>
        </p:nvSpPr>
        <p:spPr>
          <a:xfrm>
            <a:off x="1084094" y="992987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 R*-TREE</a:t>
            </a:r>
          </a:p>
        </p:txBody>
      </p:sp>
    </p:spTree>
    <p:extLst>
      <p:ext uri="{BB962C8B-B14F-4D97-AF65-F5344CB8AC3E}">
        <p14:creationId xmlns:p14="http://schemas.microsoft.com/office/powerpoint/2010/main" val="82638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5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0833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Concept R-tree</a:t>
            </a:r>
          </a:p>
        </p:txBody>
      </p:sp>
      <p:sp>
        <p:nvSpPr>
          <p:cNvPr id="411" name="Rectangle 8">
            <a:extLst>
              <a:ext uri="{FF2B5EF4-FFF2-40B4-BE49-F238E27FC236}">
                <a16:creationId xmlns:a16="http://schemas.microsoft.com/office/drawing/2014/main" id="{A9D965C7-F665-7C40-BB18-CA6907E92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289" y="2672603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" name="Rectangle 9">
            <a:extLst>
              <a:ext uri="{FF2B5EF4-FFF2-40B4-BE49-F238E27FC236}">
                <a16:creationId xmlns:a16="http://schemas.microsoft.com/office/drawing/2014/main" id="{A99B2F48-5071-B84F-AC15-72D86D121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289" y="3739403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" name="Rectangle 10">
            <a:extLst>
              <a:ext uri="{FF2B5EF4-FFF2-40B4-BE49-F238E27FC236}">
                <a16:creationId xmlns:a16="http://schemas.microsoft.com/office/drawing/2014/main" id="{C59C29C4-3681-E547-B568-BD2760C8B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489" y="3739403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4" name="Rectangle 11">
            <a:extLst>
              <a:ext uri="{FF2B5EF4-FFF2-40B4-BE49-F238E27FC236}">
                <a16:creationId xmlns:a16="http://schemas.microsoft.com/office/drawing/2014/main" id="{EEEDFE75-A90C-5644-B9D9-AB752EECA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689" y="3739403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5" name="Rectangle 12">
            <a:extLst>
              <a:ext uri="{FF2B5EF4-FFF2-40B4-BE49-F238E27FC236}">
                <a16:creationId xmlns:a16="http://schemas.microsoft.com/office/drawing/2014/main" id="{5AEEC35E-48ED-E24A-B709-E815FD712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889" y="4806203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6" name="Rectangle 13">
            <a:extLst>
              <a:ext uri="{FF2B5EF4-FFF2-40B4-BE49-F238E27FC236}">
                <a16:creationId xmlns:a16="http://schemas.microsoft.com/office/drawing/2014/main" id="{18DEF587-2525-394C-AFA6-B253323A0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289" y="4806203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7" name="Rectangle 14">
            <a:extLst>
              <a:ext uri="{FF2B5EF4-FFF2-40B4-BE49-F238E27FC236}">
                <a16:creationId xmlns:a16="http://schemas.microsoft.com/office/drawing/2014/main" id="{20665E45-A14D-1340-A220-939F6B3BF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889" y="4806203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8" name="Rectangle 15">
            <a:extLst>
              <a:ext uri="{FF2B5EF4-FFF2-40B4-BE49-F238E27FC236}">
                <a16:creationId xmlns:a16="http://schemas.microsoft.com/office/drawing/2014/main" id="{50858A25-8ADD-864B-8EBF-A3118F5CA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289" y="4806203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" name="Rectangle 16">
            <a:extLst>
              <a:ext uri="{FF2B5EF4-FFF2-40B4-BE49-F238E27FC236}">
                <a16:creationId xmlns:a16="http://schemas.microsoft.com/office/drawing/2014/main" id="{39E40FF8-BA78-8542-A2D1-53851EDCB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889" y="4806203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" name="Rectangle 17">
            <a:extLst>
              <a:ext uri="{FF2B5EF4-FFF2-40B4-BE49-F238E27FC236}">
                <a16:creationId xmlns:a16="http://schemas.microsoft.com/office/drawing/2014/main" id="{040344B2-3A52-CA49-BD72-908EF3DD9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289" y="4806203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1" name="Rectangle 18">
            <a:extLst>
              <a:ext uri="{FF2B5EF4-FFF2-40B4-BE49-F238E27FC236}">
                <a16:creationId xmlns:a16="http://schemas.microsoft.com/office/drawing/2014/main" id="{FA1A05AC-66EA-6941-BAD8-2AD40F280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689" y="4806203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2" name="Rectangle 19">
            <a:extLst>
              <a:ext uri="{FF2B5EF4-FFF2-40B4-BE49-F238E27FC236}">
                <a16:creationId xmlns:a16="http://schemas.microsoft.com/office/drawing/2014/main" id="{2D5DFE9A-EB2D-BF46-BDDA-B583FE343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089" y="4806203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" name="Rectangle 20">
            <a:extLst>
              <a:ext uri="{FF2B5EF4-FFF2-40B4-BE49-F238E27FC236}">
                <a16:creationId xmlns:a16="http://schemas.microsoft.com/office/drawing/2014/main" id="{C10851BF-6C07-884D-AEB1-108BC2B92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314" y="4806203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4" name="Rectangle 21">
            <a:extLst>
              <a:ext uri="{FF2B5EF4-FFF2-40B4-BE49-F238E27FC236}">
                <a16:creationId xmlns:a16="http://schemas.microsoft.com/office/drawing/2014/main" id="{C2E3B8AA-641B-674F-9C77-B2C2FAAE7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289" y="2672603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b="1">
                <a:solidFill>
                  <a:srgbClr val="FF9900"/>
                </a:solidFill>
                <a:latin typeface="Helvetica" pitchFamily="2" charset="0"/>
              </a:rPr>
              <a:t>R10   R11  R12</a:t>
            </a:r>
          </a:p>
        </p:txBody>
      </p:sp>
      <p:sp>
        <p:nvSpPr>
          <p:cNvPr id="425" name="Line 22">
            <a:extLst>
              <a:ext uri="{FF2B5EF4-FFF2-40B4-BE49-F238E27FC236}">
                <a16:creationId xmlns:a16="http://schemas.microsoft.com/office/drawing/2014/main" id="{68BFA397-5D04-0E47-B6AF-AD5FC27B79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0089" y="3053603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6" name="Line 23">
            <a:extLst>
              <a:ext uri="{FF2B5EF4-FFF2-40B4-BE49-F238E27FC236}">
                <a16:creationId xmlns:a16="http://schemas.microsoft.com/office/drawing/2014/main" id="{4D4A4DAA-C420-4D47-919C-E1A781A55B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4089" y="305360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" name="Line 24">
            <a:extLst>
              <a:ext uri="{FF2B5EF4-FFF2-40B4-BE49-F238E27FC236}">
                <a16:creationId xmlns:a16="http://schemas.microsoft.com/office/drawing/2014/main" id="{6DC7452F-BE74-964E-AD7E-42EC4CEBE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3689" y="3053603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" name="Line 25">
            <a:extLst>
              <a:ext uri="{FF2B5EF4-FFF2-40B4-BE49-F238E27FC236}">
                <a16:creationId xmlns:a16="http://schemas.microsoft.com/office/drawing/2014/main" id="{B1C374AA-5F14-CF4B-9732-E739BE028D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93889" y="412040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" name="Line 26">
            <a:extLst>
              <a:ext uri="{FF2B5EF4-FFF2-40B4-BE49-F238E27FC236}">
                <a16:creationId xmlns:a16="http://schemas.microsoft.com/office/drawing/2014/main" id="{577E3322-DE5B-1444-829A-00A73B5FAC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0289" y="412040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" name="Line 27">
            <a:extLst>
              <a:ext uri="{FF2B5EF4-FFF2-40B4-BE49-F238E27FC236}">
                <a16:creationId xmlns:a16="http://schemas.microsoft.com/office/drawing/2014/main" id="{80284C07-CA9D-3C4E-A79B-577EB7AE74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00652" y="412040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" name="Line 28">
            <a:extLst>
              <a:ext uri="{FF2B5EF4-FFF2-40B4-BE49-F238E27FC236}">
                <a16:creationId xmlns:a16="http://schemas.microsoft.com/office/drawing/2014/main" id="{7259B060-4718-4B41-80F5-E52182DA91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84289" y="4120403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" name="Line 29">
            <a:extLst>
              <a:ext uri="{FF2B5EF4-FFF2-40B4-BE49-F238E27FC236}">
                <a16:creationId xmlns:a16="http://schemas.microsoft.com/office/drawing/2014/main" id="{A238F5FA-F3DE-0441-B76F-281A87DD3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1089" y="4120403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" name="Line 30">
            <a:extLst>
              <a:ext uri="{FF2B5EF4-FFF2-40B4-BE49-F238E27FC236}">
                <a16:creationId xmlns:a16="http://schemas.microsoft.com/office/drawing/2014/main" id="{E2B4424F-718B-964D-9370-B331AC0AEE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0689" y="4120403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4" name="Line 31">
            <a:extLst>
              <a:ext uri="{FF2B5EF4-FFF2-40B4-BE49-F238E27FC236}">
                <a16:creationId xmlns:a16="http://schemas.microsoft.com/office/drawing/2014/main" id="{9B3C9BD7-7772-B145-9D6A-35F2750DB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7489" y="4120403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5" name="Line 32">
            <a:extLst>
              <a:ext uri="{FF2B5EF4-FFF2-40B4-BE49-F238E27FC236}">
                <a16:creationId xmlns:a16="http://schemas.microsoft.com/office/drawing/2014/main" id="{1EE4B88C-9733-2D4D-A145-5325330C6A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7089" y="4120403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6" name="Line 33">
            <a:extLst>
              <a:ext uri="{FF2B5EF4-FFF2-40B4-BE49-F238E27FC236}">
                <a16:creationId xmlns:a16="http://schemas.microsoft.com/office/drawing/2014/main" id="{6B8A0C1A-4EDE-3A44-87DE-9CAD0E306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689" y="4120403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7" name="Rectangle 34">
            <a:extLst>
              <a:ext uri="{FF2B5EF4-FFF2-40B4-BE49-F238E27FC236}">
                <a16:creationId xmlns:a16="http://schemas.microsoft.com/office/drawing/2014/main" id="{0328B6DE-1526-8A4B-A9A0-0CEA9FBE9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089" y="3739403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R1   R2  R3</a:t>
            </a:r>
          </a:p>
        </p:txBody>
      </p:sp>
      <p:sp>
        <p:nvSpPr>
          <p:cNvPr id="438" name="Rectangle 35">
            <a:extLst>
              <a:ext uri="{FF2B5EF4-FFF2-40B4-BE49-F238E27FC236}">
                <a16:creationId xmlns:a16="http://schemas.microsoft.com/office/drawing/2014/main" id="{D58B4E40-8869-FA4B-8FF4-775229313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289" y="3739403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R4   R5  R6</a:t>
            </a:r>
          </a:p>
        </p:txBody>
      </p:sp>
      <p:sp>
        <p:nvSpPr>
          <p:cNvPr id="439" name="Rectangle 36">
            <a:extLst>
              <a:ext uri="{FF2B5EF4-FFF2-40B4-BE49-F238E27FC236}">
                <a16:creationId xmlns:a16="http://schemas.microsoft.com/office/drawing/2014/main" id="{2CB17911-1A7F-AD47-82FF-8CFC5ABAF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0082" y="-543132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b="1">
                <a:solidFill>
                  <a:srgbClr val="3399FF"/>
                </a:solidFill>
                <a:latin typeface="Helvetica" pitchFamily="2" charset="0"/>
              </a:rPr>
              <a:t>R7   R8  R9</a:t>
            </a:r>
          </a:p>
        </p:txBody>
      </p:sp>
      <p:sp>
        <p:nvSpPr>
          <p:cNvPr id="440" name="AutoShape 37">
            <a:extLst>
              <a:ext uri="{FF2B5EF4-FFF2-40B4-BE49-F238E27FC236}">
                <a16:creationId xmlns:a16="http://schemas.microsoft.com/office/drawing/2014/main" id="{81BC62D8-1D38-A540-AD62-D3A6AA368E06}"/>
              </a:ext>
            </a:extLst>
          </p:cNvPr>
          <p:cNvSpPr>
            <a:spLocks/>
          </p:cNvSpPr>
          <p:nvPr/>
        </p:nvSpPr>
        <p:spPr bwMode="auto">
          <a:xfrm rot="16200000">
            <a:off x="6203589" y="3167903"/>
            <a:ext cx="381000" cy="4572000"/>
          </a:xfrm>
          <a:prstGeom prst="leftBrace">
            <a:avLst>
              <a:gd name="adj1" fmla="val 145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" name="Rectangle 38">
            <a:extLst>
              <a:ext uri="{FF2B5EF4-FFF2-40B4-BE49-F238E27FC236}">
                <a16:creationId xmlns:a16="http://schemas.microsoft.com/office/drawing/2014/main" id="{6D2340AD-2127-C448-8D9C-0741B2BA0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489" y="5644403"/>
            <a:ext cx="403860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b="1" dirty="0">
                <a:solidFill>
                  <a:srgbClr val="008000"/>
                </a:solidFill>
                <a:latin typeface="Helvetica" pitchFamily="2" charset="0"/>
              </a:rPr>
              <a:t>Data nodes containing points</a:t>
            </a:r>
          </a:p>
        </p:txBody>
      </p:sp>
      <p:sp>
        <p:nvSpPr>
          <p:cNvPr id="442" name="Rectangle 121">
            <a:extLst>
              <a:ext uri="{FF2B5EF4-FFF2-40B4-BE49-F238E27FC236}">
                <a16:creationId xmlns:a16="http://schemas.microsoft.com/office/drawing/2014/main" id="{BC9C6144-0C32-8345-AD90-E37AEBC85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689" y="3206003"/>
            <a:ext cx="533400" cy="1143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3" name="Rectangle 122">
            <a:extLst>
              <a:ext uri="{FF2B5EF4-FFF2-40B4-BE49-F238E27FC236}">
                <a16:creationId xmlns:a16="http://schemas.microsoft.com/office/drawing/2014/main" id="{A9194E84-ACB9-8A45-A7BD-9A50ECF5C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489" y="2748803"/>
            <a:ext cx="1066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4" name="Rectangle 123">
            <a:extLst>
              <a:ext uri="{FF2B5EF4-FFF2-40B4-BE49-F238E27FC236}">
                <a16:creationId xmlns:a16="http://schemas.microsoft.com/office/drawing/2014/main" id="{FE87D4B2-F1B7-2344-98B8-24B6683F0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89" y="2748803"/>
            <a:ext cx="609600" cy="503238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5" name="Rectangle 124">
            <a:extLst>
              <a:ext uri="{FF2B5EF4-FFF2-40B4-BE49-F238E27FC236}">
                <a16:creationId xmlns:a16="http://schemas.microsoft.com/office/drawing/2014/main" id="{2F8B544E-80A6-F84B-9B93-CBD8AB2F5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89" y="3313953"/>
            <a:ext cx="6096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" name="Rectangle 125">
            <a:extLst>
              <a:ext uri="{FF2B5EF4-FFF2-40B4-BE49-F238E27FC236}">
                <a16:creationId xmlns:a16="http://schemas.microsoft.com/office/drawing/2014/main" id="{9E678850-B08C-E64C-A8A5-2630F466B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89" y="4730003"/>
            <a:ext cx="649288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7" name="Rectangle 126">
            <a:extLst>
              <a:ext uri="{FF2B5EF4-FFF2-40B4-BE49-F238E27FC236}">
                <a16:creationId xmlns:a16="http://schemas.microsoft.com/office/drawing/2014/main" id="{6D78B3FA-1AFC-B84E-96BE-FA15BBDC3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489" y="4612528"/>
            <a:ext cx="1030288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8" name="Line 127">
            <a:extLst>
              <a:ext uri="{FF2B5EF4-FFF2-40B4-BE49-F238E27FC236}">
                <a16:creationId xmlns:a16="http://schemas.microsoft.com/office/drawing/2014/main" id="{76E528AB-DF8D-644A-9B56-6C91448E0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489" y="5187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9" name="Line 128">
            <a:extLst>
              <a:ext uri="{FF2B5EF4-FFF2-40B4-BE49-F238E27FC236}">
                <a16:creationId xmlns:a16="http://schemas.microsoft.com/office/drawing/2014/main" id="{330CA867-EB86-1640-ABF9-160AEAA74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889" y="5034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" name="Line 129">
            <a:extLst>
              <a:ext uri="{FF2B5EF4-FFF2-40B4-BE49-F238E27FC236}">
                <a16:creationId xmlns:a16="http://schemas.microsoft.com/office/drawing/2014/main" id="{54F58387-D169-ED45-8F3E-3EF9CBD823A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6289" y="5187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" name="Line 130">
            <a:extLst>
              <a:ext uri="{FF2B5EF4-FFF2-40B4-BE49-F238E27FC236}">
                <a16:creationId xmlns:a16="http://schemas.microsoft.com/office/drawing/2014/main" id="{13C53D9F-F1B2-0D49-A5C5-E5FFD0E11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8689" y="53396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" name="Line 131">
            <a:extLst>
              <a:ext uri="{FF2B5EF4-FFF2-40B4-BE49-F238E27FC236}">
                <a16:creationId xmlns:a16="http://schemas.microsoft.com/office/drawing/2014/main" id="{6F8934C6-C24C-9E45-864B-FB37B40764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7289" y="43490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3" name="Line 132">
            <a:extLst>
              <a:ext uri="{FF2B5EF4-FFF2-40B4-BE49-F238E27FC236}">
                <a16:creationId xmlns:a16="http://schemas.microsoft.com/office/drawing/2014/main" id="{491BD489-2298-6747-A2A5-459F4D63A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4889" y="4272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4" name="Line 133">
            <a:extLst>
              <a:ext uri="{FF2B5EF4-FFF2-40B4-BE49-F238E27FC236}">
                <a16:creationId xmlns:a16="http://schemas.microsoft.com/office/drawing/2014/main" id="{99011139-974E-0F49-97D9-DADEBDC61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489" y="49586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5" name="Line 134">
            <a:extLst>
              <a:ext uri="{FF2B5EF4-FFF2-40B4-BE49-F238E27FC236}">
                <a16:creationId xmlns:a16="http://schemas.microsoft.com/office/drawing/2014/main" id="{F6F67A6E-18B0-5542-80E9-22E249A54A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8689" y="41966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6" name="Line 135">
            <a:extLst>
              <a:ext uri="{FF2B5EF4-FFF2-40B4-BE49-F238E27FC236}">
                <a16:creationId xmlns:a16="http://schemas.microsoft.com/office/drawing/2014/main" id="{92E62516-70C5-1840-9978-5B9760C116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7289" y="41966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7" name="Line 136">
            <a:extLst>
              <a:ext uri="{FF2B5EF4-FFF2-40B4-BE49-F238E27FC236}">
                <a16:creationId xmlns:a16="http://schemas.microsoft.com/office/drawing/2014/main" id="{E8845491-5687-264C-970B-0E2DAD068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2489" y="4272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8" name="Line 137">
            <a:extLst>
              <a:ext uri="{FF2B5EF4-FFF2-40B4-BE49-F238E27FC236}">
                <a16:creationId xmlns:a16="http://schemas.microsoft.com/office/drawing/2014/main" id="{63572165-8426-3E42-8E31-C6A74F97E7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2489" y="49586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9" name="Line 138">
            <a:extLst>
              <a:ext uri="{FF2B5EF4-FFF2-40B4-BE49-F238E27FC236}">
                <a16:creationId xmlns:a16="http://schemas.microsoft.com/office/drawing/2014/main" id="{5553F469-7C1C-7846-8BEB-C4990D7D7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689" y="4806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" name="Line 139">
            <a:extLst>
              <a:ext uri="{FF2B5EF4-FFF2-40B4-BE49-F238E27FC236}">
                <a16:creationId xmlns:a16="http://schemas.microsoft.com/office/drawing/2014/main" id="{79A33D06-0900-0D4C-955E-F32AE9DF3E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7289" y="4425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" name="Line 140">
            <a:extLst>
              <a:ext uri="{FF2B5EF4-FFF2-40B4-BE49-F238E27FC236}">
                <a16:creationId xmlns:a16="http://schemas.microsoft.com/office/drawing/2014/main" id="{CC5525FE-2C8F-604C-B081-3C31AB4A8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6289" y="4501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2" name="Line 141">
            <a:extLst>
              <a:ext uri="{FF2B5EF4-FFF2-40B4-BE49-F238E27FC236}">
                <a16:creationId xmlns:a16="http://schemas.microsoft.com/office/drawing/2014/main" id="{ABDA1F98-25E0-184D-A555-1A579C2F50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9289" y="3663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" name="Line 142">
            <a:extLst>
              <a:ext uri="{FF2B5EF4-FFF2-40B4-BE49-F238E27FC236}">
                <a16:creationId xmlns:a16="http://schemas.microsoft.com/office/drawing/2014/main" id="{368D5CF9-E013-6246-BF9D-1433D8E19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7489" y="5034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4" name="Line 143">
            <a:extLst>
              <a:ext uri="{FF2B5EF4-FFF2-40B4-BE49-F238E27FC236}">
                <a16:creationId xmlns:a16="http://schemas.microsoft.com/office/drawing/2014/main" id="{A8992AB7-CD8E-D743-A524-2A67BC1294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9889" y="49586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5" name="Line 144">
            <a:extLst>
              <a:ext uri="{FF2B5EF4-FFF2-40B4-BE49-F238E27FC236}">
                <a16:creationId xmlns:a16="http://schemas.microsoft.com/office/drawing/2014/main" id="{3B08DFDF-C334-1C40-A4E2-A0A633E17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3689" y="5187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" name="Line 145">
            <a:extLst>
              <a:ext uri="{FF2B5EF4-FFF2-40B4-BE49-F238E27FC236}">
                <a16:creationId xmlns:a16="http://schemas.microsoft.com/office/drawing/2014/main" id="{5DD62508-579E-5D40-9D39-04A439872CC1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889" y="3891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7" name="Line 146">
            <a:extLst>
              <a:ext uri="{FF2B5EF4-FFF2-40B4-BE49-F238E27FC236}">
                <a16:creationId xmlns:a16="http://schemas.microsoft.com/office/drawing/2014/main" id="{2B474D43-863D-1D4D-B133-510A64EA4B0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689" y="3663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" name="Line 147">
            <a:extLst>
              <a:ext uri="{FF2B5EF4-FFF2-40B4-BE49-F238E27FC236}">
                <a16:creationId xmlns:a16="http://schemas.microsoft.com/office/drawing/2014/main" id="{56BB592B-04B0-8048-B20E-E7A529BC3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6289" y="34346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9" name="Line 148">
            <a:extLst>
              <a:ext uri="{FF2B5EF4-FFF2-40B4-BE49-F238E27FC236}">
                <a16:creationId xmlns:a16="http://schemas.microsoft.com/office/drawing/2014/main" id="{EE068730-883F-A44E-8FE0-7D791087B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202" y="335364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0" name="Line 149">
            <a:extLst>
              <a:ext uri="{FF2B5EF4-FFF2-40B4-BE49-F238E27FC236}">
                <a16:creationId xmlns:a16="http://schemas.microsoft.com/office/drawing/2014/main" id="{4611FD1C-154D-C945-A9F4-AD2B864EC9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2489" y="32060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" name="Line 150">
            <a:extLst>
              <a:ext uri="{FF2B5EF4-FFF2-40B4-BE49-F238E27FC236}">
                <a16:creationId xmlns:a16="http://schemas.microsoft.com/office/drawing/2014/main" id="{5B8F517E-2701-2B42-9508-E8C9750DD4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489" y="2977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2" name="Line 151">
            <a:extLst>
              <a:ext uri="{FF2B5EF4-FFF2-40B4-BE49-F238E27FC236}">
                <a16:creationId xmlns:a16="http://schemas.microsoft.com/office/drawing/2014/main" id="{B4B38603-D032-F740-83E6-B876AB419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2489" y="2977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3" name="Line 152">
            <a:extLst>
              <a:ext uri="{FF2B5EF4-FFF2-40B4-BE49-F238E27FC236}">
                <a16:creationId xmlns:a16="http://schemas.microsoft.com/office/drawing/2014/main" id="{8FD71A66-8E23-C84F-B62F-078A28031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389" y="310757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4" name="Line 153">
            <a:extLst>
              <a:ext uri="{FF2B5EF4-FFF2-40B4-BE49-F238E27FC236}">
                <a16:creationId xmlns:a16="http://schemas.microsoft.com/office/drawing/2014/main" id="{B86A27DF-E68F-5B48-8E97-E4080EC6F1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089" y="28250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" name="Line 154">
            <a:extLst>
              <a:ext uri="{FF2B5EF4-FFF2-40B4-BE49-F238E27FC236}">
                <a16:creationId xmlns:a16="http://schemas.microsoft.com/office/drawing/2014/main" id="{8F56B14B-AF75-4E40-86D9-8850B34E62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1289" y="28250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6" name="Line 155">
            <a:extLst>
              <a:ext uri="{FF2B5EF4-FFF2-40B4-BE49-F238E27FC236}">
                <a16:creationId xmlns:a16="http://schemas.microsoft.com/office/drawing/2014/main" id="{D22E363C-8950-DC4A-8F35-FF21160F05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9889" y="28250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7" name="Line 156">
            <a:extLst>
              <a:ext uri="{FF2B5EF4-FFF2-40B4-BE49-F238E27FC236}">
                <a16:creationId xmlns:a16="http://schemas.microsoft.com/office/drawing/2014/main" id="{60D7EEF4-528F-EF4B-BA65-C6765C9B00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7489" y="30536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8" name="Line 157">
            <a:extLst>
              <a:ext uri="{FF2B5EF4-FFF2-40B4-BE49-F238E27FC236}">
                <a16:creationId xmlns:a16="http://schemas.microsoft.com/office/drawing/2014/main" id="{35D7BC14-53D5-0748-8419-2DD35B91EF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3689" y="3891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9" name="Line 158">
            <a:extLst>
              <a:ext uri="{FF2B5EF4-FFF2-40B4-BE49-F238E27FC236}">
                <a16:creationId xmlns:a16="http://schemas.microsoft.com/office/drawing/2014/main" id="{224DAD99-CCF6-124B-BA21-0F980EAF1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9889" y="4120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0" name="Line 159">
            <a:extLst>
              <a:ext uri="{FF2B5EF4-FFF2-40B4-BE49-F238E27FC236}">
                <a16:creationId xmlns:a16="http://schemas.microsoft.com/office/drawing/2014/main" id="{0E16571B-E60D-B249-AB13-68D2D55A7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3689" y="3739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" name="Line 160">
            <a:extLst>
              <a:ext uri="{FF2B5EF4-FFF2-40B4-BE49-F238E27FC236}">
                <a16:creationId xmlns:a16="http://schemas.microsoft.com/office/drawing/2014/main" id="{BD1D3592-E13E-B64A-B0E9-E47AA36CA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1289" y="39680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" name="Line 161">
            <a:extLst>
              <a:ext uri="{FF2B5EF4-FFF2-40B4-BE49-F238E27FC236}">
                <a16:creationId xmlns:a16="http://schemas.microsoft.com/office/drawing/2014/main" id="{431B8244-7340-B641-9DCC-FB774FBA2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6089" y="39680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3" name="Line 162">
            <a:extLst>
              <a:ext uri="{FF2B5EF4-FFF2-40B4-BE49-F238E27FC236}">
                <a16:creationId xmlns:a16="http://schemas.microsoft.com/office/drawing/2014/main" id="{881C470C-0344-C841-938F-70CF4E342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8889" y="5034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4" name="Line 163">
            <a:extLst>
              <a:ext uri="{FF2B5EF4-FFF2-40B4-BE49-F238E27FC236}">
                <a16:creationId xmlns:a16="http://schemas.microsoft.com/office/drawing/2014/main" id="{5AF75411-EEB9-624E-A56B-ADF243F912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8889" y="4882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5" name="Line 164">
            <a:extLst>
              <a:ext uri="{FF2B5EF4-FFF2-40B4-BE49-F238E27FC236}">
                <a16:creationId xmlns:a16="http://schemas.microsoft.com/office/drawing/2014/main" id="{664C73B4-20B6-E048-BD31-7A949861D9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8889" y="4653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6" name="Line 165">
            <a:extLst>
              <a:ext uri="{FF2B5EF4-FFF2-40B4-BE49-F238E27FC236}">
                <a16:creationId xmlns:a16="http://schemas.microsoft.com/office/drawing/2014/main" id="{2314E996-B206-A345-A2A8-02972481C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289" y="4653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7" name="Line 166">
            <a:extLst>
              <a:ext uri="{FF2B5EF4-FFF2-40B4-BE49-F238E27FC236}">
                <a16:creationId xmlns:a16="http://schemas.microsoft.com/office/drawing/2014/main" id="{BDF9938A-99FB-EC44-B17D-EDAF35EA4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7489" y="4806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8" name="Line 167">
            <a:extLst>
              <a:ext uri="{FF2B5EF4-FFF2-40B4-BE49-F238E27FC236}">
                <a16:creationId xmlns:a16="http://schemas.microsoft.com/office/drawing/2014/main" id="{6B9086BC-AA68-5640-91A9-0E26B2E43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8689" y="4653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9" name="Line 168">
            <a:extLst>
              <a:ext uri="{FF2B5EF4-FFF2-40B4-BE49-F238E27FC236}">
                <a16:creationId xmlns:a16="http://schemas.microsoft.com/office/drawing/2014/main" id="{6AB0F2F1-1988-E14C-A54E-BEED902E3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1089" y="4806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0" name="Line 169">
            <a:extLst>
              <a:ext uri="{FF2B5EF4-FFF2-40B4-BE49-F238E27FC236}">
                <a16:creationId xmlns:a16="http://schemas.microsoft.com/office/drawing/2014/main" id="{24D92A6C-EF0E-8E4D-BFD6-A17F0ECAF4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2089" y="47300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" name="Line 170">
            <a:extLst>
              <a:ext uri="{FF2B5EF4-FFF2-40B4-BE49-F238E27FC236}">
                <a16:creationId xmlns:a16="http://schemas.microsoft.com/office/drawing/2014/main" id="{AA82963A-24BF-5C4B-A655-9476586D7B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8289" y="5187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" name="Line 171">
            <a:extLst>
              <a:ext uri="{FF2B5EF4-FFF2-40B4-BE49-F238E27FC236}">
                <a16:creationId xmlns:a16="http://schemas.microsoft.com/office/drawing/2014/main" id="{81F41F4B-5313-904D-9D6C-17743B681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6889" y="4044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3" name="Line 172">
            <a:extLst>
              <a:ext uri="{FF2B5EF4-FFF2-40B4-BE49-F238E27FC236}">
                <a16:creationId xmlns:a16="http://schemas.microsoft.com/office/drawing/2014/main" id="{384AA8D0-141F-DD45-8B2F-254EF4973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9289" y="4272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4" name="Line 173">
            <a:extLst>
              <a:ext uri="{FF2B5EF4-FFF2-40B4-BE49-F238E27FC236}">
                <a16:creationId xmlns:a16="http://schemas.microsoft.com/office/drawing/2014/main" id="{E74840FD-E25C-EF43-8863-91F8B994CD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9289" y="4044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5" name="Line 174">
            <a:extLst>
              <a:ext uri="{FF2B5EF4-FFF2-40B4-BE49-F238E27FC236}">
                <a16:creationId xmlns:a16="http://schemas.microsoft.com/office/drawing/2014/main" id="{28056773-110A-134C-A24D-BBAF9A61B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6889" y="3739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6" name="Line 175">
            <a:extLst>
              <a:ext uri="{FF2B5EF4-FFF2-40B4-BE49-F238E27FC236}">
                <a16:creationId xmlns:a16="http://schemas.microsoft.com/office/drawing/2014/main" id="{FF6BF2AA-9333-F24C-A4C3-3E685D23D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1689" y="3739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7" name="Line 176">
            <a:extLst>
              <a:ext uri="{FF2B5EF4-FFF2-40B4-BE49-F238E27FC236}">
                <a16:creationId xmlns:a16="http://schemas.microsoft.com/office/drawing/2014/main" id="{AB19458F-A34F-4D49-BD71-AB9350E974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9289" y="38156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8" name="Line 177">
            <a:extLst>
              <a:ext uri="{FF2B5EF4-FFF2-40B4-BE49-F238E27FC236}">
                <a16:creationId xmlns:a16="http://schemas.microsoft.com/office/drawing/2014/main" id="{975721B1-2398-3D43-B121-BBCE4779B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5089" y="34346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9" name="Line 178">
            <a:extLst>
              <a:ext uri="{FF2B5EF4-FFF2-40B4-BE49-F238E27FC236}">
                <a16:creationId xmlns:a16="http://schemas.microsoft.com/office/drawing/2014/main" id="{6EBFA501-17AF-6C46-A6D9-E89543FD0E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6889" y="5034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0" name="Line 179">
            <a:extLst>
              <a:ext uri="{FF2B5EF4-FFF2-40B4-BE49-F238E27FC236}">
                <a16:creationId xmlns:a16="http://schemas.microsoft.com/office/drawing/2014/main" id="{69BAC018-5802-6548-B6BF-B02E322EA8B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8889" y="3282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" name="Line 180">
            <a:extLst>
              <a:ext uri="{FF2B5EF4-FFF2-40B4-BE49-F238E27FC236}">
                <a16:creationId xmlns:a16="http://schemas.microsoft.com/office/drawing/2014/main" id="{13258D9E-6518-5D4F-9085-1D231B6BCB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5089" y="31298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" name="Line 181">
            <a:extLst>
              <a:ext uri="{FF2B5EF4-FFF2-40B4-BE49-F238E27FC236}">
                <a16:creationId xmlns:a16="http://schemas.microsoft.com/office/drawing/2014/main" id="{330D019B-1B92-A849-A953-D0EB98BE9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8889" y="2977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" name="Line 182">
            <a:extLst>
              <a:ext uri="{FF2B5EF4-FFF2-40B4-BE49-F238E27FC236}">
                <a16:creationId xmlns:a16="http://schemas.microsoft.com/office/drawing/2014/main" id="{787FA1B3-2BF4-6D43-9868-3AAE07AF40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9889" y="3358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4" name="Line 183">
            <a:extLst>
              <a:ext uri="{FF2B5EF4-FFF2-40B4-BE49-F238E27FC236}">
                <a16:creationId xmlns:a16="http://schemas.microsoft.com/office/drawing/2014/main" id="{E8EF67AA-A071-7E44-A292-57D99A657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6289" y="3739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5" name="Line 184">
            <a:extLst>
              <a:ext uri="{FF2B5EF4-FFF2-40B4-BE49-F238E27FC236}">
                <a16:creationId xmlns:a16="http://schemas.microsoft.com/office/drawing/2014/main" id="{C4A3CD25-0BB6-FF4B-AE14-D8AFC8252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1689" y="41966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" name="Line 185">
            <a:extLst>
              <a:ext uri="{FF2B5EF4-FFF2-40B4-BE49-F238E27FC236}">
                <a16:creationId xmlns:a16="http://schemas.microsoft.com/office/drawing/2014/main" id="{3CA5813A-5E9A-B245-A857-1EE833BB5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9289" y="32822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7" name="Line 186">
            <a:extLst>
              <a:ext uri="{FF2B5EF4-FFF2-40B4-BE49-F238E27FC236}">
                <a16:creationId xmlns:a16="http://schemas.microsoft.com/office/drawing/2014/main" id="{1CA2A740-DEFD-F84E-B646-B9906822BD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1689" y="297740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8" name="Rectangle 187">
            <a:extLst>
              <a:ext uri="{FF2B5EF4-FFF2-40B4-BE49-F238E27FC236}">
                <a16:creationId xmlns:a16="http://schemas.microsoft.com/office/drawing/2014/main" id="{F66C754F-93F7-1040-81C1-C2D599CE3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089" y="4120403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9" name="Rectangle 188">
            <a:extLst>
              <a:ext uri="{FF2B5EF4-FFF2-40B4-BE49-F238E27FC236}">
                <a16:creationId xmlns:a16="http://schemas.microsoft.com/office/drawing/2014/main" id="{C29D9EED-A3C8-8241-82F3-5D9BC54E1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689" y="4612528"/>
            <a:ext cx="685801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0" name="Rectangle 189">
            <a:extLst>
              <a:ext uri="{FF2B5EF4-FFF2-40B4-BE49-F238E27FC236}">
                <a16:creationId xmlns:a16="http://schemas.microsoft.com/office/drawing/2014/main" id="{7C25CDB8-0D3D-0243-A8E6-4081F231C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689" y="3587003"/>
            <a:ext cx="685801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" name="Rectangle 192">
            <a:extLst>
              <a:ext uri="{FF2B5EF4-FFF2-40B4-BE49-F238E27FC236}">
                <a16:creationId xmlns:a16="http://schemas.microsoft.com/office/drawing/2014/main" id="{C7E94A44-0368-B748-B97F-7B80BD844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489" y="366320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 sz="2000" b="1">
              <a:solidFill>
                <a:srgbClr val="3399FF"/>
              </a:solidFill>
              <a:latin typeface="Helvetica" pitchFamily="2" charset="0"/>
            </a:endParaRPr>
          </a:p>
        </p:txBody>
      </p:sp>
      <p:sp>
        <p:nvSpPr>
          <p:cNvPr id="514" name="Rectangle 193">
            <a:extLst>
              <a:ext uri="{FF2B5EF4-FFF2-40B4-BE49-F238E27FC236}">
                <a16:creationId xmlns:a16="http://schemas.microsoft.com/office/drawing/2014/main" id="{AE93CDC3-EF00-704F-B489-6D03DB0DD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889" y="412040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 sz="2000" b="1">
              <a:solidFill>
                <a:srgbClr val="3399FF"/>
              </a:solidFill>
              <a:latin typeface="Helvetica" pitchFamily="2" charset="0"/>
            </a:endParaRPr>
          </a:p>
        </p:txBody>
      </p:sp>
      <p:sp>
        <p:nvSpPr>
          <p:cNvPr id="516" name="Rectangle 195">
            <a:extLst>
              <a:ext uri="{FF2B5EF4-FFF2-40B4-BE49-F238E27FC236}">
                <a16:creationId xmlns:a16="http://schemas.microsoft.com/office/drawing/2014/main" id="{E0176413-CE39-D449-AA44-AF5DCB29A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489" y="480620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 sz="2000" b="1">
              <a:solidFill>
                <a:srgbClr val="3399FF"/>
              </a:solidFill>
              <a:latin typeface="Helvetica" pitchFamily="2" charset="0"/>
            </a:endParaRPr>
          </a:p>
        </p:txBody>
      </p:sp>
      <p:sp>
        <p:nvSpPr>
          <p:cNvPr id="517" name="Rectangle 196">
            <a:extLst>
              <a:ext uri="{FF2B5EF4-FFF2-40B4-BE49-F238E27FC236}">
                <a16:creationId xmlns:a16="http://schemas.microsoft.com/office/drawing/2014/main" id="{1D8DAFF3-780C-894C-AD06-82452CFA4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889" y="533960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 sz="2000" b="1">
              <a:solidFill>
                <a:srgbClr val="3399FF"/>
              </a:solidFill>
              <a:latin typeface="Helvetica" pitchFamily="2" charset="0"/>
            </a:endParaRPr>
          </a:p>
        </p:txBody>
      </p:sp>
      <p:sp>
        <p:nvSpPr>
          <p:cNvPr id="518" name="Rectangle 197">
            <a:extLst>
              <a:ext uri="{FF2B5EF4-FFF2-40B4-BE49-F238E27FC236}">
                <a16:creationId xmlns:a16="http://schemas.microsoft.com/office/drawing/2014/main" id="{F6E25083-4524-F941-BE3C-B75E822F6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7889" y="419660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 sz="2000" b="1">
              <a:solidFill>
                <a:srgbClr val="3399FF"/>
              </a:solidFill>
              <a:latin typeface="Helvetica" pitchFamily="2" charset="0"/>
            </a:endParaRPr>
          </a:p>
        </p:txBody>
      </p:sp>
      <p:sp>
        <p:nvSpPr>
          <p:cNvPr id="519" name="Rectangle 198">
            <a:extLst>
              <a:ext uri="{FF2B5EF4-FFF2-40B4-BE49-F238E27FC236}">
                <a16:creationId xmlns:a16="http://schemas.microsoft.com/office/drawing/2014/main" id="{B6131923-9345-504C-964D-AA988CCA3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289" y="274880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 sz="2000" b="1">
              <a:solidFill>
                <a:srgbClr val="3399FF"/>
              </a:solidFill>
              <a:latin typeface="Helvetica" pitchFamily="2" charset="0"/>
            </a:endParaRPr>
          </a:p>
        </p:txBody>
      </p:sp>
      <p:grpSp>
        <p:nvGrpSpPr>
          <p:cNvPr id="520" name="Group 119">
            <a:extLst>
              <a:ext uri="{FF2B5EF4-FFF2-40B4-BE49-F238E27FC236}">
                <a16:creationId xmlns:a16="http://schemas.microsoft.com/office/drawing/2014/main" id="{A11D1235-D8A4-FD4E-91D9-AF54DC766058}"/>
              </a:ext>
            </a:extLst>
          </p:cNvPr>
          <p:cNvGrpSpPr>
            <a:grpSpLocks/>
          </p:cNvGrpSpPr>
          <p:nvPr/>
        </p:nvGrpSpPr>
        <p:grpSpPr bwMode="auto">
          <a:xfrm>
            <a:off x="602889" y="2139203"/>
            <a:ext cx="3089275" cy="3825875"/>
            <a:chOff x="528" y="1344"/>
            <a:chExt cx="1946" cy="2410"/>
          </a:xfrm>
        </p:grpSpPr>
        <p:sp>
          <p:nvSpPr>
            <p:cNvPr id="521" name="Rectangle 2">
              <a:extLst>
                <a:ext uri="{FF2B5EF4-FFF2-40B4-BE49-F238E27FC236}">
                  <a16:creationId xmlns:a16="http://schemas.microsoft.com/office/drawing/2014/main" id="{E99BA41B-068C-2749-8AFF-963E079F8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680"/>
              <a:ext cx="1008" cy="1104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Rectangle 3">
              <a:extLst>
                <a:ext uri="{FF2B5EF4-FFF2-40B4-BE49-F238E27FC236}">
                  <a16:creationId xmlns:a16="http://schemas.microsoft.com/office/drawing/2014/main" id="{30EA67CC-F6E2-114D-91E2-95558B7E5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680"/>
              <a:ext cx="672" cy="1200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Rectangle 4">
              <a:extLst>
                <a:ext uri="{FF2B5EF4-FFF2-40B4-BE49-F238E27FC236}">
                  <a16:creationId xmlns:a16="http://schemas.microsoft.com/office/drawing/2014/main" id="{88DC50FD-E90C-DD42-8443-D6CBBF0A4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832"/>
              <a:ext cx="1892" cy="637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Rectangle 5">
              <a:extLst>
                <a:ext uri="{FF2B5EF4-FFF2-40B4-BE49-F238E27FC236}">
                  <a16:creationId xmlns:a16="http://schemas.microsoft.com/office/drawing/2014/main" id="{3A0E6BB2-3483-664E-9DDC-2E00FD7E4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344"/>
              <a:ext cx="4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000" b="1">
                  <a:solidFill>
                    <a:srgbClr val="FF9900"/>
                  </a:solidFill>
                  <a:latin typeface="Helvetica" pitchFamily="2" charset="0"/>
                </a:rPr>
                <a:t>R10</a:t>
              </a:r>
            </a:p>
          </p:txBody>
        </p:sp>
        <p:sp>
          <p:nvSpPr>
            <p:cNvPr id="525" name="Rectangle 6">
              <a:extLst>
                <a:ext uri="{FF2B5EF4-FFF2-40B4-BE49-F238E27FC236}">
                  <a16:creationId xmlns:a16="http://schemas.microsoft.com/office/drawing/2014/main" id="{316891BE-B885-2146-98CA-F2A5681A3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4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000" b="1" dirty="0">
                  <a:solidFill>
                    <a:srgbClr val="FF9900"/>
                  </a:solidFill>
                  <a:latin typeface="Helvetica" pitchFamily="2" charset="0"/>
                </a:rPr>
                <a:t>R11</a:t>
              </a:r>
              <a:endParaRPr lang="en-US" altLang="en-US" sz="2000" b="1" dirty="0">
                <a:solidFill>
                  <a:srgbClr val="3399FF"/>
                </a:solidFill>
                <a:latin typeface="Helvetica" pitchFamily="2" charset="0"/>
              </a:endParaRPr>
            </a:p>
          </p:txBody>
        </p:sp>
        <p:sp>
          <p:nvSpPr>
            <p:cNvPr id="526" name="Rectangle 7">
              <a:extLst>
                <a:ext uri="{FF2B5EF4-FFF2-40B4-BE49-F238E27FC236}">
                  <a16:creationId xmlns:a16="http://schemas.microsoft.com/office/drawing/2014/main" id="{856EADB0-F98F-214C-8A0A-69E85166D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504"/>
              <a:ext cx="4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000" b="1">
                  <a:solidFill>
                    <a:srgbClr val="FF9900"/>
                  </a:solidFill>
                  <a:latin typeface="Helvetica" pitchFamily="2" charset="0"/>
                </a:rPr>
                <a:t>R12</a:t>
              </a:r>
            </a:p>
          </p:txBody>
        </p:sp>
      </p:grpSp>
      <p:sp>
        <p:nvSpPr>
          <p:cNvPr id="527" name="Text Box 199">
            <a:extLst>
              <a:ext uri="{FF2B5EF4-FFF2-40B4-BE49-F238E27FC236}">
                <a16:creationId xmlns:a16="http://schemas.microsoft.com/office/drawing/2014/main" id="{5567AE2A-D624-3249-9C19-9C9C1FFC0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689" y="1088278"/>
            <a:ext cx="48561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en-US" altLang="en-US" sz="2400" dirty="0"/>
              <a:t>…these nested MBRs are organized as a tree (called a spatial access tree or a multidimensional tree). </a:t>
            </a:r>
            <a:endParaRPr lang="en-US" alt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1D0C5B4-CD1D-1344-A51D-C6864717AF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37288" y="2436065"/>
            <a:ext cx="2851148" cy="3126105"/>
          </a:xfrm>
          <a:prstGeom prst="rect">
            <a:avLst/>
          </a:prstGeom>
        </p:spPr>
      </p:pic>
      <p:sp>
        <p:nvSpPr>
          <p:cNvPr id="128" name="Rectangle 6">
            <a:extLst>
              <a:ext uri="{FF2B5EF4-FFF2-40B4-BE49-F238E27FC236}">
                <a16:creationId xmlns:a16="http://schemas.microsoft.com/office/drawing/2014/main" id="{11D6E64B-3EE2-B545-AFA2-6145D3D6C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1816" y="5598649"/>
            <a:ext cx="1511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1" dirty="0">
                <a:solidFill>
                  <a:srgbClr val="FF9900"/>
                </a:solidFill>
                <a:latin typeface="Helvetica" pitchFamily="2" charset="0"/>
              </a:rPr>
              <a:t>3d R-TREE</a:t>
            </a:r>
            <a:endParaRPr lang="en-US" altLang="en-US" sz="2000" b="1" dirty="0">
              <a:solidFill>
                <a:srgbClr val="3399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59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50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cs typeface="Segoe UI Light"/>
              </a:rPr>
              <a:t>R-tree size</a:t>
            </a:r>
            <a:endParaRPr lang="en-US" sz="4000" dirty="0"/>
          </a:p>
        </p:txBody>
      </p:sp>
      <p:sp>
        <p:nvSpPr>
          <p:cNvPr id="9" name="عنصر نائب للمحتوى 2">
            <a:extLst>
              <a:ext uri="{FF2B5EF4-FFF2-40B4-BE49-F238E27FC236}">
                <a16:creationId xmlns:a16="http://schemas.microsoft.com/office/drawing/2014/main" id="{A2ADF87E-CFD1-644F-ADF7-90B3223E97D7}"/>
              </a:ext>
            </a:extLst>
          </p:cNvPr>
          <p:cNvSpPr txBox="1">
            <a:spLocks/>
          </p:cNvSpPr>
          <p:nvPr/>
        </p:nvSpPr>
        <p:spPr>
          <a:xfrm>
            <a:off x="917575" y="885404"/>
            <a:ext cx="9915740" cy="5470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ar-SA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6CFA4-0355-6943-97EC-ECDBB2F276AF}"/>
              </a:ext>
            </a:extLst>
          </p:cNvPr>
          <p:cNvSpPr txBox="1"/>
          <p:nvPr/>
        </p:nvSpPr>
        <p:spPr>
          <a:xfrm>
            <a:off x="907607" y="887135"/>
            <a:ext cx="991574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200" dirty="0"/>
              <a:t>The height of a tree with branching factor m is no more than:</a:t>
            </a:r>
          </a:p>
          <a:p>
            <a:pPr>
              <a:buFont typeface="Wingdings" pitchFamily="2" charset="2"/>
              <a:buNone/>
            </a:pPr>
            <a:r>
              <a:rPr lang="en-US" sz="2800" dirty="0"/>
              <a:t>	h</a:t>
            </a:r>
            <a:r>
              <a:rPr lang="en-US" sz="1600" dirty="0"/>
              <a:t>(</a:t>
            </a:r>
            <a:r>
              <a:rPr lang="en-US" sz="1600" b="1" dirty="0"/>
              <a:t>max</a:t>
            </a:r>
            <a:r>
              <a:rPr lang="en-US" sz="1600" dirty="0"/>
              <a:t>) </a:t>
            </a:r>
            <a:r>
              <a:rPr lang="en-US" sz="2800" dirty="0"/>
              <a:t> = [</a:t>
            </a:r>
            <a:r>
              <a:rPr lang="en-US" sz="2800" dirty="0" err="1"/>
              <a:t>log</a:t>
            </a:r>
            <a:r>
              <a:rPr lang="en-US" sz="1600" b="1" dirty="0" err="1"/>
              <a:t>m</a:t>
            </a:r>
            <a:r>
              <a:rPr lang="en-US" sz="1600" b="1" dirty="0"/>
              <a:t> </a:t>
            </a:r>
            <a:r>
              <a:rPr lang="en-US" sz="2800" dirty="0"/>
              <a:t>#of leaf] where,</a:t>
            </a:r>
          </a:p>
          <a:p>
            <a:pPr>
              <a:buFont typeface="Wingdings" pitchFamily="2" charset="2"/>
              <a:buNone/>
            </a:pPr>
            <a:r>
              <a:rPr lang="en-US" sz="2800" b="1" dirty="0"/>
              <a:t>		h</a:t>
            </a:r>
            <a:r>
              <a:rPr lang="en-US" sz="2800" dirty="0"/>
              <a:t>= Maximum value for R-Tree height</a:t>
            </a:r>
            <a:endParaRPr lang="en-US" sz="2800" b="1" dirty="0"/>
          </a:p>
          <a:p>
            <a:pPr>
              <a:buFont typeface="Wingdings" pitchFamily="2" charset="2"/>
              <a:buNone/>
            </a:pPr>
            <a:r>
              <a:rPr lang="en-US" sz="2800" dirty="0"/>
              <a:t>because the branching factor of each node is at least m. </a:t>
            </a:r>
          </a:p>
          <a:p>
            <a:pPr>
              <a:buFont typeface="Wingdings" pitchFamily="2" charset="2"/>
              <a:buNone/>
            </a:pPr>
            <a:endParaRPr lang="en-US" sz="2800" dirty="0"/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200" dirty="0"/>
              <a:t>tree leaf node contains keys and a block pointer pointing to next leaf node </a:t>
            </a: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200" dirty="0"/>
              <a:t>N*key </a:t>
            </a:r>
            <a:r>
              <a:rPr lang="en-US" sz="3200" dirty="0" err="1"/>
              <a:t>size+N</a:t>
            </a:r>
            <a:r>
              <a:rPr lang="en-US" sz="3200" dirty="0"/>
              <a:t>*(block pointer size)</a:t>
            </a: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200" dirty="0"/>
              <a:t>Non-leaf nodes contains only keys and child pointer </a:t>
            </a:r>
          </a:p>
          <a:p>
            <a:pPr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200" dirty="0"/>
              <a:t>(N-1)*key </a:t>
            </a:r>
            <a:r>
              <a:rPr lang="en-US" sz="3200" dirty="0" err="1"/>
              <a:t>size+n</a:t>
            </a:r>
            <a:r>
              <a:rPr lang="en-US" sz="3200" dirty="0"/>
              <a:t>*size of child pointer</a:t>
            </a:r>
          </a:p>
          <a:p>
            <a:pPr>
              <a:buFont typeface="Wingdings" pitchFamily="2" charset="2"/>
              <a:buNone/>
            </a:pPr>
            <a:endParaRPr lang="ar-SA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26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51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Application of R-Tree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4D79A-FBD9-AD42-906C-05E5442BDCEF}"/>
              </a:ext>
            </a:extLst>
          </p:cNvPr>
          <p:cNvSpPr txBox="1"/>
          <p:nvPr/>
        </p:nvSpPr>
        <p:spPr>
          <a:xfrm>
            <a:off x="806143" y="885404"/>
            <a:ext cx="10676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VLSI DESIGN</a:t>
            </a:r>
          </a:p>
          <a:p>
            <a:endParaRPr lang="en-US" dirty="0"/>
          </a:p>
          <a:p>
            <a:r>
              <a:rPr lang="en-US" dirty="0"/>
              <a:t>The initial application that motivated Guttman to his pioneering research was VLSI design (i.e., how to efficiently answer whether a space is already covered by a chip or not).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CA15B7-AC43-5F4B-B878-E46C05FFF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190" y="2240282"/>
            <a:ext cx="3869142" cy="3869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9F2AE0-2B67-5640-9DE7-8773F6BD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68" y="2420708"/>
            <a:ext cx="3869142" cy="368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6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52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Application of R-Tree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4D79A-FBD9-AD42-906C-05E5442BDCEF}"/>
              </a:ext>
            </a:extLst>
          </p:cNvPr>
          <p:cNvSpPr txBox="1"/>
          <p:nvPr/>
        </p:nvSpPr>
        <p:spPr>
          <a:xfrm>
            <a:off x="806143" y="885404"/>
            <a:ext cx="106768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Road Map</a:t>
            </a:r>
            <a:endParaRPr lang="en-US" dirty="0"/>
          </a:p>
          <a:p>
            <a:r>
              <a:rPr lang="en-US" dirty="0"/>
              <a:t>A common example of spatial data can be seen in a road map. Spatial data lets you use R-tree indexing .A road map is a two-dimensional object that contains points, lines, and polygons that can represent cities, roads, and political boundaries such as states or provinces.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AC5F2-B4FD-CA40-8ED6-F7A4CC32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26" y="2347325"/>
            <a:ext cx="7499458" cy="38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35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53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Application of R-Tree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4D79A-FBD9-AD42-906C-05E5442BDCEF}"/>
              </a:ext>
            </a:extLst>
          </p:cNvPr>
          <p:cNvSpPr txBox="1"/>
          <p:nvPr/>
        </p:nvSpPr>
        <p:spPr>
          <a:xfrm>
            <a:off x="806143" y="885404"/>
            <a:ext cx="10676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image replica detection</a:t>
            </a:r>
          </a:p>
          <a:p>
            <a:endParaRPr lang="en-US" dirty="0"/>
          </a:p>
          <a:p>
            <a:r>
              <a:rPr lang="en-US" dirty="0"/>
              <a:t>The system extracts robust features from images. These features are used for indexing the images in a database using an R-tree. When a query is made about whether a test image is a replica of an image in the database, then the R-tree is traversed.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6A1F5D-772E-D64C-AEB7-E0CDB777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28" y="2584340"/>
            <a:ext cx="1725806" cy="2375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67F67-64F9-7D4B-A9AD-77EEAA832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45" y="2584340"/>
            <a:ext cx="1717790" cy="2047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9AB7AD-3083-2A42-A9F2-6DD22A423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67" y="5207431"/>
            <a:ext cx="1331970" cy="1274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441B51-A0A3-954C-899A-C701A8732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106586"/>
            <a:ext cx="5387037" cy="3127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52C37B-0DDD-974D-BF8F-50B19336AD1B}"/>
              </a:ext>
            </a:extLst>
          </p:cNvPr>
          <p:cNvSpPr txBox="1"/>
          <p:nvPr/>
        </p:nvSpPr>
        <p:spPr>
          <a:xfrm>
            <a:off x="2743795" y="494396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840D"/>
                </a:solidFill>
              </a:rPr>
              <a:t>Fingerprint image (a) where pores can be easily noticed as small “holes” along ridges flow (as evident in the zoom (b)).</a:t>
            </a:r>
          </a:p>
        </p:txBody>
      </p:sp>
    </p:spTree>
    <p:extLst>
      <p:ext uri="{BB962C8B-B14F-4D97-AF65-F5344CB8AC3E}">
        <p14:creationId xmlns:p14="http://schemas.microsoft.com/office/powerpoint/2010/main" val="487910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54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04116-1978-9141-ADBB-78D351249102}"/>
              </a:ext>
            </a:extLst>
          </p:cNvPr>
          <p:cNvSpPr txBox="1"/>
          <p:nvPr/>
        </p:nvSpPr>
        <p:spPr>
          <a:xfrm>
            <a:off x="708963" y="257450"/>
            <a:ext cx="1077407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/>
              <a:t>Application of R-Tree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4D79A-FBD9-AD42-906C-05E5442BDCEF}"/>
              </a:ext>
            </a:extLst>
          </p:cNvPr>
          <p:cNvSpPr txBox="1"/>
          <p:nvPr/>
        </p:nvSpPr>
        <p:spPr>
          <a:xfrm>
            <a:off x="806143" y="885404"/>
            <a:ext cx="106768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Astronomical Data Indexing</a:t>
            </a:r>
            <a:endParaRPr lang="en-US" dirty="0"/>
          </a:p>
          <a:p>
            <a:r>
              <a:rPr lang="en-US" dirty="0"/>
              <a:t>In astronomical data collections, there are many data that can be thought of as points in a multi-dimensional space and are then suitable to be indexed using </a:t>
            </a:r>
            <a:r>
              <a:rPr lang="en-US" dirty="0" err="1"/>
              <a:t>Rtrees</a:t>
            </a:r>
            <a:r>
              <a:rPr lang="en-US" dirty="0"/>
              <a:t> .Coordinates on the sky can be (and often are) represented in a database as ordered couples of longitude and </a:t>
            </a:r>
            <a:r>
              <a:rPr lang="en-US" dirty="0" err="1"/>
              <a:t>latitud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12C8B-77E6-CF4E-920F-E7321D0B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51" y="2352179"/>
            <a:ext cx="5969809" cy="41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8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55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85BD9-39C4-8B4F-B5E1-B6F0BC4409DB}"/>
              </a:ext>
            </a:extLst>
          </p:cNvPr>
          <p:cNvSpPr txBox="1"/>
          <p:nvPr/>
        </p:nvSpPr>
        <p:spPr>
          <a:xfrm>
            <a:off x="976394" y="1115878"/>
            <a:ext cx="10377406" cy="50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>
              <a:lnSpc>
                <a:spcPct val="150000"/>
              </a:lnSpc>
            </a:pPr>
            <a:r>
              <a:rPr lang="en-US" dirty="0"/>
              <a:t>Course book : database management system </a:t>
            </a:r>
            <a:r>
              <a:rPr lang="en-US" dirty="0" err="1"/>
              <a:t>raghu</a:t>
            </a:r>
            <a:r>
              <a:rPr lang="en-US" dirty="0"/>
              <a:t> </a:t>
            </a:r>
            <a:r>
              <a:rPr lang="en-US" dirty="0" err="1"/>
              <a:t>ramakrishnan</a:t>
            </a:r>
            <a:r>
              <a:rPr lang="en-US" dirty="0"/>
              <a:t> 2rd edition</a:t>
            </a:r>
          </a:p>
          <a:p>
            <a:pPr rtl="1">
              <a:lnSpc>
                <a:spcPct val="150000"/>
              </a:lnSpc>
            </a:pPr>
            <a:r>
              <a:rPr lang="en-US" dirty="0" err="1"/>
              <a:t>Wikipedia:</a:t>
            </a:r>
            <a:r>
              <a:rPr lang="en-US" dirty="0" err="1">
                <a:hlinkClick r:id="rId2"/>
              </a:rPr>
              <a:t>https</a:t>
            </a:r>
            <a:r>
              <a:rPr lang="en-US" dirty="0">
                <a:hlinkClick r:id="rId2"/>
              </a:rPr>
              <a:t>://en.wikipedia.org/wiki/R-tree#Search</a:t>
            </a:r>
            <a:endParaRPr lang="en-US" dirty="0"/>
          </a:p>
          <a:p>
            <a:pPr rtl="1">
              <a:lnSpc>
                <a:spcPct val="150000"/>
              </a:lnSpc>
            </a:pPr>
            <a:r>
              <a:rPr lang="en-US" dirty="0">
                <a:hlinkClick r:id="rId3"/>
              </a:rPr>
              <a:t>https://www.sciencedirect.com/science/article/pii/S0022000002000351</a:t>
            </a:r>
            <a:endParaRPr lang="en-US" dirty="0"/>
          </a:p>
          <a:p>
            <a:pPr rtl="1">
              <a:lnSpc>
                <a:spcPct val="150000"/>
              </a:lnSpc>
            </a:pPr>
            <a:r>
              <a:rPr lang="en-US" dirty="0">
                <a:hlinkClick r:id="rId4"/>
              </a:rPr>
              <a:t>https://www.slideshare.net/mahesamrin/rtrees-data-structure?from_action=save</a:t>
            </a:r>
            <a:endParaRPr lang="en-US" dirty="0"/>
          </a:p>
          <a:p>
            <a:pPr rtl="1">
              <a:lnSpc>
                <a:spcPct val="150000"/>
              </a:lnSpc>
            </a:pPr>
            <a:r>
              <a:rPr lang="en-US" dirty="0">
                <a:hlinkClick r:id="rId5"/>
              </a:rPr>
              <a:t>https://www.slideshare.net/shakil0304003/b-tree-rtree</a:t>
            </a:r>
            <a:endParaRPr lang="en-US" dirty="0"/>
          </a:p>
          <a:p>
            <a:pPr rtl="1">
              <a:lnSpc>
                <a:spcPct val="150000"/>
              </a:lnSpc>
            </a:pPr>
            <a:r>
              <a:rPr lang="en-US" dirty="0">
                <a:hlinkClick r:id="rId6"/>
              </a:rPr>
              <a:t>https://www.ibm.com/support/knowledgecenter/SSGU8G_11.50.0/com.ibm.rtree.doc/sii-overview-37788.htm#sii-overview-37788</a:t>
            </a:r>
            <a:endParaRPr lang="en-US" dirty="0"/>
          </a:p>
          <a:p>
            <a:pPr rtl="1">
              <a:lnSpc>
                <a:spcPct val="150000"/>
              </a:lnSpc>
            </a:pPr>
            <a:r>
              <a:rPr lang="en-US" dirty="0">
                <a:hlinkClick r:id="rId7"/>
              </a:rPr>
              <a:t>http://www.mathcs.emory.edu/~cheung/Courses/554/Syllabus/3-index/R-tree.html</a:t>
            </a:r>
            <a:endParaRPr lang="en-US" dirty="0"/>
          </a:p>
          <a:p>
            <a:pPr rtl="1">
              <a:lnSpc>
                <a:spcPct val="150000"/>
              </a:lnSpc>
            </a:pPr>
            <a:r>
              <a:rPr lang="en-US" dirty="0">
                <a:hlinkClick r:id="rId8"/>
              </a:rPr>
              <a:t>https://www.powershow.com/view/1dc6eb-MmQ5Y/RTREES__A_DYNAMIC_INDEX_STRUCTURE_FOR_SPATIAL_SEARCHING_powerpoint_ppt_presentation</a:t>
            </a:r>
            <a:endParaRPr lang="en-US" dirty="0"/>
          </a:p>
          <a:p>
            <a:pPr rtl="1">
              <a:lnSpc>
                <a:spcPct val="150000"/>
              </a:lnSpc>
            </a:pPr>
            <a:r>
              <a:rPr lang="en-US" dirty="0">
                <a:hlinkClick r:id="rId9"/>
              </a:rPr>
              <a:t>https://www.powershow.com/viewfl/260135-ZDc1Z/RTree_Example_powerpoint_ppt_presentation</a:t>
            </a:r>
            <a:r>
              <a:rPr lang="ar-SA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00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56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85BD9-39C4-8B4F-B5E1-B6F0BC4409DB}"/>
              </a:ext>
            </a:extLst>
          </p:cNvPr>
          <p:cNvSpPr txBox="1"/>
          <p:nvPr/>
        </p:nvSpPr>
        <p:spPr>
          <a:xfrm>
            <a:off x="759419" y="1115878"/>
            <a:ext cx="10895306" cy="531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R-Trees: Theory and Applications</a:t>
            </a:r>
          </a:p>
          <a:p>
            <a:r>
              <a:rPr lang="ar-SA" dirty="0"/>
              <a:t> </a:t>
            </a:r>
            <a:r>
              <a:rPr lang="en-US" dirty="0"/>
              <a:t>Yannis </a:t>
            </a:r>
            <a:r>
              <a:rPr lang="en-US" dirty="0" err="1"/>
              <a:t>Manolopoulos</a:t>
            </a:r>
            <a:r>
              <a:rPr lang="en-US" dirty="0"/>
              <a:t>‏، Alexandros </a:t>
            </a:r>
            <a:r>
              <a:rPr lang="en-US" dirty="0" err="1"/>
              <a:t>Nanopoulos</a:t>
            </a:r>
            <a:r>
              <a:rPr lang="en-US" dirty="0"/>
              <a:t>‏، Apostolos N. Papadopoulos‏، Yannis </a:t>
            </a:r>
            <a:r>
              <a:rPr lang="en-US" dirty="0" err="1"/>
              <a:t>Theodoridis</a:t>
            </a:r>
            <a:r>
              <a:rPr lang="en-US" dirty="0"/>
              <a:t>‏: </a:t>
            </a:r>
            <a:r>
              <a:rPr lang="en-US" dirty="0">
                <a:hlinkClick r:id="rId2"/>
              </a:rPr>
              <a:t>https://books.google.ps/books?id=1mu099DN9UwC&amp;pg=PA4&amp;lpg=PA4&amp;dq=r+tree+application&amp;source=bl&amp;ots=pABQGDm5tb&amp;sig=ACfU3U0NqbfH84qct7G5iwdisGLvprzdJg&amp;hl=ar&amp;sa=X&amp;ved=2ahUKEwjHjs6K-4XoAhXUi1wKHRx1AlQQ6AEwCHoECAoQAQ#v=onepage&amp;q=r%20tree%20application&amp;f=fals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https://www2.cs.sfu.ca/CourseCentral/454/jpei/slides/R-Tree.pdf</a:t>
            </a:r>
            <a:endParaRPr lang="en-US" dirty="0"/>
          </a:p>
          <a:p>
            <a:r>
              <a:rPr lang="en-US" dirty="0">
                <a:hlinkClick r:id="rId4"/>
              </a:rPr>
              <a:t>http://www.cpe.eng.cmu.ac.th/wp-content/uploads/R-Tree.pdf</a:t>
            </a:r>
            <a:endParaRPr lang="en-US" dirty="0"/>
          </a:p>
          <a:p>
            <a:r>
              <a:rPr lang="en-US" dirty="0">
                <a:hlinkClick r:id="rId5"/>
              </a:rPr>
              <a:t>https://www.researchgate.net/publication/260599600_Corner-based_splitting_An_improved_node_splitting_algorithm_for_R-tree#pf3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6"/>
              </a:rPr>
              <a:t>https://www.researchgate.net/profile/Azzam_Sleit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7"/>
              </a:rPr>
              <a:t>https://www.u-cursos.cl/usuario/a735117f257858200f6460e7d8673d7b/mi_blog/r/rtrees.pdf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8"/>
              </a:rPr>
              <a:t>http://donar.umiacs.umd.edu/quadtree/docs/rtree_split_rules.html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9"/>
              </a:rPr>
              <a:t>http://jsi.sourceforge.net/javadoc/1.0b1/com/infomatiq/jsi/rtree/RTree.html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10"/>
              </a:rPr>
              <a:t>https://slideplayer.com/slide/5025537/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11"/>
              </a:rPr>
              <a:t>https://slideplayer.com/slide/8278697/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59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57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85BD9-39C4-8B4F-B5E1-B6F0BC4409DB}"/>
              </a:ext>
            </a:extLst>
          </p:cNvPr>
          <p:cNvSpPr txBox="1"/>
          <p:nvPr/>
        </p:nvSpPr>
        <p:spPr>
          <a:xfrm>
            <a:off x="759419" y="1115878"/>
            <a:ext cx="108953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https://slideplayer.com/slide/6133279/</a:t>
            </a:r>
            <a:endParaRPr lang="en-US" dirty="0"/>
          </a:p>
          <a:p>
            <a:r>
              <a:rPr lang="en-US" dirty="0">
                <a:hlinkClick r:id="rId3"/>
              </a:rPr>
              <a:t>https://slideplayer.com/slide/9773091/</a:t>
            </a:r>
            <a:endParaRPr lang="en-US" dirty="0"/>
          </a:p>
          <a:p>
            <a:r>
              <a:rPr lang="en-US" dirty="0">
                <a:hlinkClick r:id="rId4"/>
              </a:rPr>
              <a:t>http://www.postgis.org/files/OSDB2_PostGIS_Presentation.pdf</a:t>
            </a:r>
            <a:endParaRPr lang="en-US" dirty="0"/>
          </a:p>
          <a:p>
            <a:r>
              <a:rPr lang="en-US" dirty="0">
                <a:hlinkClick r:id="rId5"/>
              </a:rPr>
              <a:t>https://postgis.net/workshops/postgis-intro/indexing.html</a:t>
            </a:r>
            <a:endParaRPr lang="en-US" dirty="0"/>
          </a:p>
          <a:p>
            <a:r>
              <a:rPr lang="en-US" dirty="0">
                <a:hlinkClick r:id="rId6"/>
              </a:rPr>
              <a:t>http://postgis.net/workshops/postgis-intro/geometries.html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855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58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7450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R-Tree Index Structure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C8D23-A8F7-FC4C-9E7B-BE4B5C6B3141}"/>
              </a:ext>
            </a:extLst>
          </p:cNvPr>
          <p:cNvSpPr>
            <a:spLocks noChangeAspect="1"/>
          </p:cNvSpPr>
          <p:nvPr/>
        </p:nvSpPr>
        <p:spPr>
          <a:xfrm>
            <a:off x="708963" y="1216192"/>
            <a:ext cx="3042829" cy="4954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789E0B-D231-2947-83B3-B7E07E1E6D90}"/>
              </a:ext>
            </a:extLst>
          </p:cNvPr>
          <p:cNvSpPr>
            <a:spLocks noChangeAspect="1"/>
          </p:cNvSpPr>
          <p:nvPr/>
        </p:nvSpPr>
        <p:spPr>
          <a:xfrm>
            <a:off x="708963" y="1216192"/>
            <a:ext cx="2826096" cy="16034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7AC67-1BE0-5D48-94F4-91A19EC40121}"/>
              </a:ext>
            </a:extLst>
          </p:cNvPr>
          <p:cNvSpPr>
            <a:spLocks noChangeAspect="1"/>
          </p:cNvSpPr>
          <p:nvPr/>
        </p:nvSpPr>
        <p:spPr>
          <a:xfrm>
            <a:off x="708963" y="1219200"/>
            <a:ext cx="1387629" cy="965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C0F972-52EC-964B-B416-D7E31D8E79D7}"/>
              </a:ext>
            </a:extLst>
          </p:cNvPr>
          <p:cNvSpPr>
            <a:spLocks noChangeAspect="1"/>
          </p:cNvSpPr>
          <p:nvPr/>
        </p:nvSpPr>
        <p:spPr>
          <a:xfrm>
            <a:off x="1975431" y="1243511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D7C629-BBBB-A348-B791-008023BE7E2C}"/>
              </a:ext>
            </a:extLst>
          </p:cNvPr>
          <p:cNvSpPr>
            <a:spLocks noChangeAspect="1"/>
          </p:cNvSpPr>
          <p:nvPr/>
        </p:nvSpPr>
        <p:spPr>
          <a:xfrm>
            <a:off x="1634713" y="1489164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35F7D8-718F-3A4B-8045-E8C6B46ECB66}"/>
              </a:ext>
            </a:extLst>
          </p:cNvPr>
          <p:cNvSpPr>
            <a:spLocks noChangeAspect="1"/>
          </p:cNvSpPr>
          <p:nvPr/>
        </p:nvSpPr>
        <p:spPr>
          <a:xfrm>
            <a:off x="1304094" y="1952193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DB1A88-C0F2-724E-A6A4-D12BF045013E}"/>
              </a:ext>
            </a:extLst>
          </p:cNvPr>
          <p:cNvSpPr>
            <a:spLocks noChangeAspect="1"/>
          </p:cNvSpPr>
          <p:nvPr/>
        </p:nvSpPr>
        <p:spPr>
          <a:xfrm>
            <a:off x="711983" y="2043738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4AB81-B86E-7C43-AB2F-313CBBF5AB7E}"/>
              </a:ext>
            </a:extLst>
          </p:cNvPr>
          <p:cNvCxnSpPr>
            <a:cxnSpLocks noChangeAspect="1"/>
            <a:stCxn id="20" idx="6"/>
            <a:endCxn id="19" idx="2"/>
          </p:cNvCxnSpPr>
          <p:nvPr/>
        </p:nvCxnSpPr>
        <p:spPr>
          <a:xfrm flipV="1">
            <a:off x="833144" y="2022703"/>
            <a:ext cx="470950" cy="91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51E325-E147-D545-A1C8-CE5CB7017D1B}"/>
              </a:ext>
            </a:extLst>
          </p:cNvPr>
          <p:cNvCxnSpPr>
            <a:cxnSpLocks noChangeAspect="1"/>
            <a:stCxn id="19" idx="7"/>
            <a:endCxn id="18" idx="3"/>
          </p:cNvCxnSpPr>
          <p:nvPr/>
        </p:nvCxnSpPr>
        <p:spPr>
          <a:xfrm flipV="1">
            <a:off x="1407511" y="1609532"/>
            <a:ext cx="244946" cy="363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3E9F40-41F9-3F4B-B742-A015004CADC0}"/>
              </a:ext>
            </a:extLst>
          </p:cNvPr>
          <p:cNvCxnSpPr>
            <a:cxnSpLocks noChangeAspect="1"/>
            <a:stCxn id="18" idx="7"/>
            <a:endCxn id="17" idx="3"/>
          </p:cNvCxnSpPr>
          <p:nvPr/>
        </p:nvCxnSpPr>
        <p:spPr>
          <a:xfrm flipV="1">
            <a:off x="1738130" y="1363879"/>
            <a:ext cx="255045" cy="14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D9C019D-3488-9649-BD22-4EA71A3ABA4F}"/>
              </a:ext>
            </a:extLst>
          </p:cNvPr>
          <p:cNvSpPr txBox="1">
            <a:spLocks noChangeAspect="1"/>
          </p:cNvSpPr>
          <p:nvPr/>
        </p:nvSpPr>
        <p:spPr>
          <a:xfrm>
            <a:off x="646567" y="1835892"/>
            <a:ext cx="2519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5CFF0-F99F-444A-9265-DA8F54884CAD}"/>
              </a:ext>
            </a:extLst>
          </p:cNvPr>
          <p:cNvSpPr txBox="1">
            <a:spLocks noChangeAspect="1"/>
          </p:cNvSpPr>
          <p:nvPr/>
        </p:nvSpPr>
        <p:spPr>
          <a:xfrm>
            <a:off x="1235472" y="1723295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D834B5-B73F-2643-A0B7-195DDA880D86}"/>
              </a:ext>
            </a:extLst>
          </p:cNvPr>
          <p:cNvSpPr txBox="1">
            <a:spLocks noChangeAspect="1"/>
          </p:cNvSpPr>
          <p:nvPr/>
        </p:nvSpPr>
        <p:spPr>
          <a:xfrm>
            <a:off x="1578266" y="1279212"/>
            <a:ext cx="243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E1ECFB-10A3-894C-93EE-9499DB4F9327}"/>
              </a:ext>
            </a:extLst>
          </p:cNvPr>
          <p:cNvSpPr txBox="1">
            <a:spLocks noChangeAspect="1"/>
          </p:cNvSpPr>
          <p:nvPr/>
        </p:nvSpPr>
        <p:spPr>
          <a:xfrm>
            <a:off x="1894635" y="1335464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1C3934-91DA-F04C-8808-04575686B755}"/>
              </a:ext>
            </a:extLst>
          </p:cNvPr>
          <p:cNvSpPr>
            <a:spLocks noChangeAspect="1"/>
          </p:cNvSpPr>
          <p:nvPr/>
        </p:nvSpPr>
        <p:spPr>
          <a:xfrm>
            <a:off x="2610682" y="2184758"/>
            <a:ext cx="924377" cy="634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0F17B6E-7C71-8640-A4FD-8F284B3B5AD8}"/>
              </a:ext>
            </a:extLst>
          </p:cNvPr>
          <p:cNvSpPr>
            <a:spLocks noChangeAspect="1"/>
          </p:cNvSpPr>
          <p:nvPr/>
        </p:nvSpPr>
        <p:spPr>
          <a:xfrm>
            <a:off x="3049940" y="2653082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DF331CF-4F19-5542-81BB-CBECEB581FFF}"/>
              </a:ext>
            </a:extLst>
          </p:cNvPr>
          <p:cNvSpPr>
            <a:spLocks noChangeAspect="1"/>
          </p:cNvSpPr>
          <p:nvPr/>
        </p:nvSpPr>
        <p:spPr>
          <a:xfrm>
            <a:off x="2618086" y="2659784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0C93B8-6549-2247-B65F-1C0615ADAC68}"/>
              </a:ext>
            </a:extLst>
          </p:cNvPr>
          <p:cNvSpPr>
            <a:spLocks noChangeAspect="1"/>
          </p:cNvSpPr>
          <p:nvPr/>
        </p:nvSpPr>
        <p:spPr>
          <a:xfrm>
            <a:off x="3413898" y="2184758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FC94E-4F64-C449-8A3D-2EB141F9C895}"/>
              </a:ext>
            </a:extLst>
          </p:cNvPr>
          <p:cNvCxnSpPr>
            <a:cxnSpLocks noChangeAspect="1"/>
            <a:stCxn id="38" idx="6"/>
            <a:endCxn id="37" idx="2"/>
          </p:cNvCxnSpPr>
          <p:nvPr/>
        </p:nvCxnSpPr>
        <p:spPr>
          <a:xfrm flipV="1">
            <a:off x="2739247" y="2723592"/>
            <a:ext cx="310693" cy="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4C10D4-BAF1-7A46-8EC2-3A5F0EEBAE08}"/>
              </a:ext>
            </a:extLst>
          </p:cNvPr>
          <p:cNvCxnSpPr>
            <a:cxnSpLocks noChangeAspect="1"/>
            <a:stCxn id="39" idx="3"/>
            <a:endCxn id="37" idx="7"/>
          </p:cNvCxnSpPr>
          <p:nvPr/>
        </p:nvCxnSpPr>
        <p:spPr>
          <a:xfrm flipH="1">
            <a:off x="3153357" y="2305126"/>
            <a:ext cx="278285" cy="368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31BAAF-932D-984C-A44F-011BBE356E5E}"/>
              </a:ext>
            </a:extLst>
          </p:cNvPr>
          <p:cNvSpPr txBox="1">
            <a:spLocks noChangeAspect="1"/>
          </p:cNvSpPr>
          <p:nvPr/>
        </p:nvSpPr>
        <p:spPr>
          <a:xfrm>
            <a:off x="2559986" y="2426727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A61407-75CA-9249-87F8-800E50E58730}"/>
              </a:ext>
            </a:extLst>
          </p:cNvPr>
          <p:cNvSpPr txBox="1">
            <a:spLocks noChangeAspect="1"/>
          </p:cNvSpPr>
          <p:nvPr/>
        </p:nvSpPr>
        <p:spPr>
          <a:xfrm>
            <a:off x="3149255" y="2532492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56FFD6-E8A2-A240-A3E7-F7C886EFFA00}"/>
              </a:ext>
            </a:extLst>
          </p:cNvPr>
          <p:cNvSpPr txBox="1">
            <a:spLocks noChangeAspect="1"/>
          </p:cNvSpPr>
          <p:nvPr/>
        </p:nvSpPr>
        <p:spPr>
          <a:xfrm>
            <a:off x="3203971" y="2142075"/>
            <a:ext cx="250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0CF129-1942-7544-9572-FAA3CA77902D}"/>
              </a:ext>
            </a:extLst>
          </p:cNvPr>
          <p:cNvSpPr txBox="1">
            <a:spLocks noChangeAspect="1"/>
          </p:cNvSpPr>
          <p:nvPr/>
        </p:nvSpPr>
        <p:spPr>
          <a:xfrm>
            <a:off x="2626822" y="2220968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43840D"/>
                </a:solidFill>
              </a:rPr>
              <a:t>b2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C95FFC-CB77-2C41-B364-3BAC256F074E}"/>
              </a:ext>
            </a:extLst>
          </p:cNvPr>
          <p:cNvSpPr txBox="1">
            <a:spLocks noChangeAspect="1"/>
          </p:cNvSpPr>
          <p:nvPr/>
        </p:nvSpPr>
        <p:spPr>
          <a:xfrm>
            <a:off x="735276" y="1279212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43840D"/>
                </a:solidFill>
              </a:rPr>
              <a:t>b1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A2F338-97AC-A64D-959F-9D1603698001}"/>
              </a:ext>
            </a:extLst>
          </p:cNvPr>
          <p:cNvSpPr txBox="1">
            <a:spLocks noChangeAspect="1"/>
          </p:cNvSpPr>
          <p:nvPr/>
        </p:nvSpPr>
        <p:spPr>
          <a:xfrm>
            <a:off x="2139646" y="1984905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43840D"/>
                </a:solidFill>
              </a:rPr>
              <a:t>R1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523D8B-1794-6449-9BE9-BAB8172190E0}"/>
              </a:ext>
            </a:extLst>
          </p:cNvPr>
          <p:cNvSpPr txBox="1">
            <a:spLocks noChangeAspect="1"/>
          </p:cNvSpPr>
          <p:nvPr/>
        </p:nvSpPr>
        <p:spPr>
          <a:xfrm>
            <a:off x="2016996" y="3469885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BD2281-B661-1448-967A-7B7265BAEF83}"/>
              </a:ext>
            </a:extLst>
          </p:cNvPr>
          <p:cNvSpPr>
            <a:spLocks noChangeAspect="1"/>
          </p:cNvSpPr>
          <p:nvPr/>
        </p:nvSpPr>
        <p:spPr>
          <a:xfrm>
            <a:off x="1425254" y="4567103"/>
            <a:ext cx="2313367" cy="16032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1FB5D1D-2CFC-474E-9F39-8D5AF4D84A5F}"/>
              </a:ext>
            </a:extLst>
          </p:cNvPr>
          <p:cNvSpPr>
            <a:spLocks noChangeAspect="1"/>
          </p:cNvSpPr>
          <p:nvPr/>
        </p:nvSpPr>
        <p:spPr>
          <a:xfrm>
            <a:off x="1428197" y="4567103"/>
            <a:ext cx="1061226" cy="8017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4CE3339-E4F6-4D47-AB1C-3D7D0A5098A3}"/>
              </a:ext>
            </a:extLst>
          </p:cNvPr>
          <p:cNvSpPr>
            <a:spLocks noChangeAspect="1"/>
          </p:cNvSpPr>
          <p:nvPr/>
        </p:nvSpPr>
        <p:spPr>
          <a:xfrm>
            <a:off x="2801040" y="5532661"/>
            <a:ext cx="924377" cy="634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A17C3CE-A2A8-304C-B845-72E92ACF6AF5}"/>
              </a:ext>
            </a:extLst>
          </p:cNvPr>
          <p:cNvSpPr>
            <a:spLocks noChangeAspect="1"/>
          </p:cNvSpPr>
          <p:nvPr/>
        </p:nvSpPr>
        <p:spPr>
          <a:xfrm>
            <a:off x="1441419" y="4567103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E6A5F81-9BFB-7049-8439-53E941BF8778}"/>
              </a:ext>
            </a:extLst>
          </p:cNvPr>
          <p:cNvSpPr>
            <a:spLocks noChangeAspect="1"/>
          </p:cNvSpPr>
          <p:nvPr/>
        </p:nvSpPr>
        <p:spPr>
          <a:xfrm>
            <a:off x="2347389" y="5227715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1A25B06-4A8C-A144-955D-922E92B54F12}"/>
              </a:ext>
            </a:extLst>
          </p:cNvPr>
          <p:cNvCxnSpPr>
            <a:cxnSpLocks noChangeAspect="1"/>
            <a:stCxn id="61" idx="2"/>
            <a:endCxn id="60" idx="5"/>
          </p:cNvCxnSpPr>
          <p:nvPr/>
        </p:nvCxnSpPr>
        <p:spPr>
          <a:xfrm flipH="1" flipV="1">
            <a:off x="1544836" y="4687471"/>
            <a:ext cx="802553" cy="610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F03929B-1355-9F43-95BA-C745004E8B78}"/>
              </a:ext>
            </a:extLst>
          </p:cNvPr>
          <p:cNvSpPr txBox="1">
            <a:spLocks noChangeAspect="1"/>
          </p:cNvSpPr>
          <p:nvPr/>
        </p:nvSpPr>
        <p:spPr>
          <a:xfrm>
            <a:off x="1556595" y="4555162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852B93-F8A5-C24C-82B7-DFB238BEEFE9}"/>
              </a:ext>
            </a:extLst>
          </p:cNvPr>
          <p:cNvSpPr txBox="1">
            <a:spLocks noChangeAspect="1"/>
          </p:cNvSpPr>
          <p:nvPr/>
        </p:nvSpPr>
        <p:spPr>
          <a:xfrm>
            <a:off x="2129490" y="5172313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i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C5E8E3-CF3F-CF43-93E7-D69D39329FA1}"/>
              </a:ext>
            </a:extLst>
          </p:cNvPr>
          <p:cNvSpPr>
            <a:spLocks noChangeAspect="1"/>
          </p:cNvSpPr>
          <p:nvPr/>
        </p:nvSpPr>
        <p:spPr>
          <a:xfrm>
            <a:off x="2810776" y="6024498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FD436E7-29A8-6040-BF56-942562BED830}"/>
              </a:ext>
            </a:extLst>
          </p:cNvPr>
          <p:cNvSpPr>
            <a:spLocks noChangeAspect="1"/>
          </p:cNvSpPr>
          <p:nvPr/>
        </p:nvSpPr>
        <p:spPr>
          <a:xfrm>
            <a:off x="3250548" y="5951127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E9DEAB6-5DD2-F64B-B52C-D74C528A9544}"/>
              </a:ext>
            </a:extLst>
          </p:cNvPr>
          <p:cNvSpPr>
            <a:spLocks noChangeAspect="1"/>
          </p:cNvSpPr>
          <p:nvPr/>
        </p:nvSpPr>
        <p:spPr>
          <a:xfrm>
            <a:off x="3604256" y="5534387"/>
            <a:ext cx="121161" cy="141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28382A4-CCE7-1444-9A3C-BD407CC6D7F7}"/>
              </a:ext>
            </a:extLst>
          </p:cNvPr>
          <p:cNvCxnSpPr>
            <a:cxnSpLocks noChangeAspect="1"/>
            <a:stCxn id="70" idx="6"/>
            <a:endCxn id="71" idx="2"/>
          </p:cNvCxnSpPr>
          <p:nvPr/>
        </p:nvCxnSpPr>
        <p:spPr>
          <a:xfrm flipV="1">
            <a:off x="2931937" y="6021637"/>
            <a:ext cx="318611" cy="73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6EAA5E0-2477-ED44-900E-D330283E0ED3}"/>
              </a:ext>
            </a:extLst>
          </p:cNvPr>
          <p:cNvCxnSpPr>
            <a:cxnSpLocks noChangeAspect="1"/>
            <a:stCxn id="71" idx="7"/>
            <a:endCxn id="72" idx="3"/>
          </p:cNvCxnSpPr>
          <p:nvPr/>
        </p:nvCxnSpPr>
        <p:spPr>
          <a:xfrm flipV="1">
            <a:off x="3353965" y="5654755"/>
            <a:ext cx="268035" cy="317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30E04B7-11F3-5142-B281-6FF9F302BD12}"/>
              </a:ext>
            </a:extLst>
          </p:cNvPr>
          <p:cNvSpPr txBox="1">
            <a:spLocks noChangeAspect="1"/>
          </p:cNvSpPr>
          <p:nvPr/>
        </p:nvSpPr>
        <p:spPr>
          <a:xfrm>
            <a:off x="2770129" y="5812164"/>
            <a:ext cx="218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j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BDEF09-B30A-4747-A215-89FF50C40EA9}"/>
              </a:ext>
            </a:extLst>
          </p:cNvPr>
          <p:cNvSpPr txBox="1">
            <a:spLocks noChangeAspect="1"/>
          </p:cNvSpPr>
          <p:nvPr/>
        </p:nvSpPr>
        <p:spPr>
          <a:xfrm>
            <a:off x="3204615" y="5714637"/>
            <a:ext cx="248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7944D2C-4EF9-904C-8C43-43FE6D27412D}"/>
              </a:ext>
            </a:extLst>
          </p:cNvPr>
          <p:cNvSpPr txBox="1">
            <a:spLocks noChangeAspect="1"/>
          </p:cNvSpPr>
          <p:nvPr/>
        </p:nvSpPr>
        <p:spPr>
          <a:xfrm>
            <a:off x="3535066" y="5650287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43840D"/>
                </a:solidFill>
              </a:rPr>
              <a:t>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2C0B386-FD83-EF4D-87CE-FC58AFDD769B}"/>
              </a:ext>
            </a:extLst>
          </p:cNvPr>
          <p:cNvSpPr txBox="1">
            <a:spLocks noChangeAspect="1"/>
          </p:cNvSpPr>
          <p:nvPr/>
        </p:nvSpPr>
        <p:spPr>
          <a:xfrm>
            <a:off x="2684640" y="4922483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43840D"/>
                </a:solidFill>
              </a:rPr>
              <a:t>R2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74D14A6-80E2-114E-BB17-8C0BF02DB86C}"/>
              </a:ext>
            </a:extLst>
          </p:cNvPr>
          <p:cNvSpPr txBox="1">
            <a:spLocks noChangeAspect="1"/>
          </p:cNvSpPr>
          <p:nvPr/>
        </p:nvSpPr>
        <p:spPr>
          <a:xfrm>
            <a:off x="2894593" y="5594449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43840D"/>
                </a:solidFill>
              </a:rPr>
              <a:t>b4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BE0086E-93AF-4147-A172-424B7AFDE03A}"/>
              </a:ext>
            </a:extLst>
          </p:cNvPr>
          <p:cNvSpPr txBox="1">
            <a:spLocks noChangeAspect="1"/>
          </p:cNvSpPr>
          <p:nvPr/>
        </p:nvSpPr>
        <p:spPr>
          <a:xfrm>
            <a:off x="1982564" y="4706359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43840D"/>
                </a:solidFill>
              </a:rPr>
              <a:t>b3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276FC2-6A71-4B46-A805-360258E82D7B}"/>
              </a:ext>
            </a:extLst>
          </p:cNvPr>
          <p:cNvSpPr>
            <a:spLocks noChangeAspect="1"/>
          </p:cNvSpPr>
          <p:nvPr/>
        </p:nvSpPr>
        <p:spPr>
          <a:xfrm>
            <a:off x="7207521" y="2259407"/>
            <a:ext cx="1828800" cy="6416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A29EF54-3701-134F-AFC8-87C6D65F87DE}"/>
              </a:ext>
            </a:extLst>
          </p:cNvPr>
          <p:cNvCxnSpPr>
            <a:cxnSpLocks noChangeAspect="1"/>
          </p:cNvCxnSpPr>
          <p:nvPr/>
        </p:nvCxnSpPr>
        <p:spPr>
          <a:xfrm>
            <a:off x="7850072" y="2258165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099E54F-1FF1-474E-B652-49BA5306847E}"/>
              </a:ext>
            </a:extLst>
          </p:cNvPr>
          <p:cNvCxnSpPr>
            <a:cxnSpLocks noChangeAspect="1"/>
          </p:cNvCxnSpPr>
          <p:nvPr/>
        </p:nvCxnSpPr>
        <p:spPr>
          <a:xfrm>
            <a:off x="8472028" y="2245241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A97764EA-A720-A445-9970-FCDF156851DC}"/>
              </a:ext>
            </a:extLst>
          </p:cNvPr>
          <p:cNvSpPr>
            <a:spLocks noChangeAspect="1"/>
          </p:cNvSpPr>
          <p:nvPr/>
        </p:nvSpPr>
        <p:spPr>
          <a:xfrm>
            <a:off x="4707652" y="3637974"/>
            <a:ext cx="1828800" cy="6416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49468D-66BC-0C4F-9AD5-7F621192C456}"/>
              </a:ext>
            </a:extLst>
          </p:cNvPr>
          <p:cNvCxnSpPr>
            <a:cxnSpLocks noChangeAspect="1"/>
          </p:cNvCxnSpPr>
          <p:nvPr/>
        </p:nvCxnSpPr>
        <p:spPr>
          <a:xfrm>
            <a:off x="5350203" y="3635228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39E373-C956-574E-B7DB-156DDBE806C5}"/>
              </a:ext>
            </a:extLst>
          </p:cNvPr>
          <p:cNvCxnSpPr>
            <a:cxnSpLocks noChangeAspect="1"/>
          </p:cNvCxnSpPr>
          <p:nvPr/>
        </p:nvCxnSpPr>
        <p:spPr>
          <a:xfrm>
            <a:off x="5972159" y="3623808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DA564747-755C-A040-BE23-11CCAEBDE95C}"/>
              </a:ext>
            </a:extLst>
          </p:cNvPr>
          <p:cNvSpPr>
            <a:spLocks noChangeAspect="1"/>
          </p:cNvSpPr>
          <p:nvPr/>
        </p:nvSpPr>
        <p:spPr>
          <a:xfrm>
            <a:off x="9029275" y="3720780"/>
            <a:ext cx="1828800" cy="6416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3DAFE9E-F9A2-6140-AF1F-B2DC0561B9A4}"/>
              </a:ext>
            </a:extLst>
          </p:cNvPr>
          <p:cNvCxnSpPr>
            <a:cxnSpLocks noChangeAspect="1"/>
          </p:cNvCxnSpPr>
          <p:nvPr/>
        </p:nvCxnSpPr>
        <p:spPr>
          <a:xfrm>
            <a:off x="9671826" y="3717862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16F753E-60EC-6648-BB28-3B7D7CE66535}"/>
              </a:ext>
            </a:extLst>
          </p:cNvPr>
          <p:cNvCxnSpPr>
            <a:cxnSpLocks noChangeAspect="1"/>
          </p:cNvCxnSpPr>
          <p:nvPr/>
        </p:nvCxnSpPr>
        <p:spPr>
          <a:xfrm>
            <a:off x="10293782" y="3706614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6C1FB67-1E80-564F-8255-A135C12D3E1A}"/>
              </a:ext>
            </a:extLst>
          </p:cNvPr>
          <p:cNvCxnSpPr>
            <a:cxnSpLocks noChangeAspect="1"/>
          </p:cNvCxnSpPr>
          <p:nvPr/>
        </p:nvCxnSpPr>
        <p:spPr>
          <a:xfrm>
            <a:off x="7511367" y="2899287"/>
            <a:ext cx="0" cy="497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88EA265-1126-EA40-A379-A2A54D0CA257}"/>
              </a:ext>
            </a:extLst>
          </p:cNvPr>
          <p:cNvCxnSpPr>
            <a:cxnSpLocks noChangeAspect="1"/>
          </p:cNvCxnSpPr>
          <p:nvPr/>
        </p:nvCxnSpPr>
        <p:spPr>
          <a:xfrm>
            <a:off x="5613814" y="3384555"/>
            <a:ext cx="0" cy="23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482EBAB-1081-C246-9C5A-82A2F8A5DB7D}"/>
              </a:ext>
            </a:extLst>
          </p:cNvPr>
          <p:cNvCxnSpPr>
            <a:cxnSpLocks noChangeAspect="1"/>
          </p:cNvCxnSpPr>
          <p:nvPr/>
        </p:nvCxnSpPr>
        <p:spPr>
          <a:xfrm>
            <a:off x="5613813" y="3384555"/>
            <a:ext cx="1897554" cy="12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523E33D-E5B4-C24B-8A1E-C7DCFB0C7780}"/>
              </a:ext>
            </a:extLst>
          </p:cNvPr>
          <p:cNvCxnSpPr>
            <a:cxnSpLocks noChangeAspect="1"/>
          </p:cNvCxnSpPr>
          <p:nvPr/>
        </p:nvCxnSpPr>
        <p:spPr>
          <a:xfrm>
            <a:off x="8132023" y="2895272"/>
            <a:ext cx="0" cy="497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093E8A1-DD11-3E4C-9641-7A89CD928B67}"/>
              </a:ext>
            </a:extLst>
          </p:cNvPr>
          <p:cNvCxnSpPr>
            <a:cxnSpLocks noChangeAspect="1"/>
            <a:endCxn id="94" idx="0"/>
          </p:cNvCxnSpPr>
          <p:nvPr/>
        </p:nvCxnSpPr>
        <p:spPr>
          <a:xfrm>
            <a:off x="9943675" y="3384555"/>
            <a:ext cx="0" cy="336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3B8F2D7-407E-524F-B31C-B5083E04EC4B}"/>
              </a:ext>
            </a:extLst>
          </p:cNvPr>
          <p:cNvCxnSpPr>
            <a:cxnSpLocks noChangeAspect="1"/>
          </p:cNvCxnSpPr>
          <p:nvPr/>
        </p:nvCxnSpPr>
        <p:spPr>
          <a:xfrm>
            <a:off x="8122084" y="3384555"/>
            <a:ext cx="1821590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34DF504-CC50-A541-A79E-C582094E41BF}"/>
              </a:ext>
            </a:extLst>
          </p:cNvPr>
          <p:cNvSpPr>
            <a:spLocks noChangeAspect="1"/>
          </p:cNvSpPr>
          <p:nvPr/>
        </p:nvSpPr>
        <p:spPr>
          <a:xfrm>
            <a:off x="3866623" y="5148741"/>
            <a:ext cx="1939342" cy="6416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AC0648E-3921-3B46-8FC1-1606A3162ECD}"/>
              </a:ext>
            </a:extLst>
          </p:cNvPr>
          <p:cNvCxnSpPr>
            <a:cxnSpLocks noChangeAspect="1"/>
          </p:cNvCxnSpPr>
          <p:nvPr/>
        </p:nvCxnSpPr>
        <p:spPr>
          <a:xfrm>
            <a:off x="4373050" y="5136301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27A4962-A4B2-7C4C-B049-9B4DDDFA0F53}"/>
              </a:ext>
            </a:extLst>
          </p:cNvPr>
          <p:cNvCxnSpPr>
            <a:cxnSpLocks noChangeAspect="1"/>
          </p:cNvCxnSpPr>
          <p:nvPr/>
        </p:nvCxnSpPr>
        <p:spPr>
          <a:xfrm>
            <a:off x="4834732" y="5136301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E0C51F8-7D7F-354B-8CDE-62A7D011AE51}"/>
              </a:ext>
            </a:extLst>
          </p:cNvPr>
          <p:cNvCxnSpPr>
            <a:cxnSpLocks noChangeAspect="1"/>
          </p:cNvCxnSpPr>
          <p:nvPr/>
        </p:nvCxnSpPr>
        <p:spPr>
          <a:xfrm>
            <a:off x="5348476" y="5136301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22D24F6-3E3C-A441-9108-9C1032A26856}"/>
              </a:ext>
            </a:extLst>
          </p:cNvPr>
          <p:cNvCxnSpPr>
            <a:cxnSpLocks noChangeAspect="1"/>
          </p:cNvCxnSpPr>
          <p:nvPr/>
        </p:nvCxnSpPr>
        <p:spPr>
          <a:xfrm>
            <a:off x="5080776" y="4291060"/>
            <a:ext cx="0" cy="497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2754B6B-67C1-2943-9B6A-AFE2360D3D24}"/>
              </a:ext>
            </a:extLst>
          </p:cNvPr>
          <p:cNvCxnSpPr>
            <a:cxnSpLocks noChangeAspect="1"/>
          </p:cNvCxnSpPr>
          <p:nvPr/>
        </p:nvCxnSpPr>
        <p:spPr>
          <a:xfrm>
            <a:off x="4158138" y="4788733"/>
            <a:ext cx="0" cy="360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45C1645-8326-474E-84B8-7D8A965320CA}"/>
              </a:ext>
            </a:extLst>
          </p:cNvPr>
          <p:cNvCxnSpPr>
            <a:cxnSpLocks noChangeAspect="1"/>
          </p:cNvCxnSpPr>
          <p:nvPr/>
        </p:nvCxnSpPr>
        <p:spPr>
          <a:xfrm>
            <a:off x="4158138" y="4788388"/>
            <a:ext cx="922638" cy="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956112-1B71-304D-B647-D059D78C880B}"/>
              </a:ext>
            </a:extLst>
          </p:cNvPr>
          <p:cNvSpPr>
            <a:spLocks noChangeAspect="1"/>
          </p:cNvSpPr>
          <p:nvPr/>
        </p:nvSpPr>
        <p:spPr>
          <a:xfrm>
            <a:off x="6231185" y="5150467"/>
            <a:ext cx="1828800" cy="6416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EC0331-00A2-B94E-A502-2E175EBDFC51}"/>
              </a:ext>
            </a:extLst>
          </p:cNvPr>
          <p:cNvCxnSpPr>
            <a:cxnSpLocks noChangeAspect="1"/>
          </p:cNvCxnSpPr>
          <p:nvPr/>
        </p:nvCxnSpPr>
        <p:spPr>
          <a:xfrm>
            <a:off x="6873736" y="5147549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5AEB73A-9C54-B649-9BDA-90995631BDE1}"/>
              </a:ext>
            </a:extLst>
          </p:cNvPr>
          <p:cNvCxnSpPr>
            <a:cxnSpLocks noChangeAspect="1"/>
          </p:cNvCxnSpPr>
          <p:nvPr/>
        </p:nvCxnSpPr>
        <p:spPr>
          <a:xfrm>
            <a:off x="7495692" y="5136301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5365A9B-11C9-674E-8931-87005D1CEAA1}"/>
              </a:ext>
            </a:extLst>
          </p:cNvPr>
          <p:cNvSpPr>
            <a:spLocks noChangeAspect="1"/>
          </p:cNvSpPr>
          <p:nvPr/>
        </p:nvSpPr>
        <p:spPr>
          <a:xfrm>
            <a:off x="10124793" y="5126784"/>
            <a:ext cx="1828800" cy="6416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CA10F13-4CE8-4E4B-86AA-D016653075BA}"/>
              </a:ext>
            </a:extLst>
          </p:cNvPr>
          <p:cNvCxnSpPr>
            <a:cxnSpLocks noChangeAspect="1"/>
          </p:cNvCxnSpPr>
          <p:nvPr/>
        </p:nvCxnSpPr>
        <p:spPr>
          <a:xfrm>
            <a:off x="10767344" y="5123866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009AC1E-68B7-EA42-913E-8F6E0A3AE0FF}"/>
              </a:ext>
            </a:extLst>
          </p:cNvPr>
          <p:cNvCxnSpPr>
            <a:cxnSpLocks noChangeAspect="1"/>
          </p:cNvCxnSpPr>
          <p:nvPr/>
        </p:nvCxnSpPr>
        <p:spPr>
          <a:xfrm>
            <a:off x="11389300" y="5112618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4EA50BB-FDA9-2940-8CB6-9F53B589678A}"/>
              </a:ext>
            </a:extLst>
          </p:cNvPr>
          <p:cNvSpPr>
            <a:spLocks noChangeAspect="1"/>
          </p:cNvSpPr>
          <p:nvPr/>
        </p:nvSpPr>
        <p:spPr>
          <a:xfrm>
            <a:off x="8373278" y="5125991"/>
            <a:ext cx="1240468" cy="6416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99BC365-6941-5C4D-8D18-53FD9B7DB145}"/>
              </a:ext>
            </a:extLst>
          </p:cNvPr>
          <p:cNvCxnSpPr>
            <a:cxnSpLocks noChangeAspect="1"/>
          </p:cNvCxnSpPr>
          <p:nvPr/>
        </p:nvCxnSpPr>
        <p:spPr>
          <a:xfrm>
            <a:off x="8996092" y="5123073"/>
            <a:ext cx="0" cy="65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7D8A9AB-B4B8-DD48-B18F-653B4294F5C5}"/>
              </a:ext>
            </a:extLst>
          </p:cNvPr>
          <p:cNvCxnSpPr>
            <a:cxnSpLocks noChangeAspect="1"/>
          </p:cNvCxnSpPr>
          <p:nvPr/>
        </p:nvCxnSpPr>
        <p:spPr>
          <a:xfrm>
            <a:off x="5703598" y="4295094"/>
            <a:ext cx="0" cy="489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9782193-2F58-BB4B-90C3-8DD7CC8C817D}"/>
              </a:ext>
            </a:extLst>
          </p:cNvPr>
          <p:cNvCxnSpPr>
            <a:cxnSpLocks noChangeAspect="1"/>
            <a:endCxn id="126" idx="0"/>
          </p:cNvCxnSpPr>
          <p:nvPr/>
        </p:nvCxnSpPr>
        <p:spPr>
          <a:xfrm>
            <a:off x="7145585" y="4792767"/>
            <a:ext cx="0" cy="35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569C961-392E-1343-9A85-4C6CAB4160EA}"/>
              </a:ext>
            </a:extLst>
          </p:cNvPr>
          <p:cNvCxnSpPr>
            <a:cxnSpLocks noChangeAspect="1"/>
          </p:cNvCxnSpPr>
          <p:nvPr/>
        </p:nvCxnSpPr>
        <p:spPr>
          <a:xfrm>
            <a:off x="5703598" y="4784377"/>
            <a:ext cx="1441987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BBD27D9-6D7A-364B-8C74-9C04712CE95A}"/>
              </a:ext>
            </a:extLst>
          </p:cNvPr>
          <p:cNvCxnSpPr>
            <a:cxnSpLocks noChangeAspect="1"/>
          </p:cNvCxnSpPr>
          <p:nvPr/>
        </p:nvCxnSpPr>
        <p:spPr>
          <a:xfrm>
            <a:off x="9332839" y="4366866"/>
            <a:ext cx="0" cy="390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114B55E-8993-C24D-9B45-126623461924}"/>
              </a:ext>
            </a:extLst>
          </p:cNvPr>
          <p:cNvCxnSpPr>
            <a:cxnSpLocks noChangeAspect="1"/>
            <a:endCxn id="134" idx="0"/>
          </p:cNvCxnSpPr>
          <p:nvPr/>
        </p:nvCxnSpPr>
        <p:spPr>
          <a:xfrm>
            <a:off x="8993512" y="4757060"/>
            <a:ext cx="0" cy="368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1EBD464-E252-AA49-A97A-38C899EBF83D}"/>
              </a:ext>
            </a:extLst>
          </p:cNvPr>
          <p:cNvCxnSpPr>
            <a:cxnSpLocks noChangeAspect="1"/>
          </p:cNvCxnSpPr>
          <p:nvPr/>
        </p:nvCxnSpPr>
        <p:spPr>
          <a:xfrm>
            <a:off x="8993512" y="4757060"/>
            <a:ext cx="3393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4B35BFA-4696-594A-9AFC-3D548CF53F77}"/>
              </a:ext>
            </a:extLst>
          </p:cNvPr>
          <p:cNvCxnSpPr>
            <a:cxnSpLocks noChangeAspect="1"/>
            <a:stCxn id="94" idx="2"/>
          </p:cNvCxnSpPr>
          <p:nvPr/>
        </p:nvCxnSpPr>
        <p:spPr>
          <a:xfrm flipH="1">
            <a:off x="9943674" y="4362386"/>
            <a:ext cx="1" cy="401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221AB2A-55C6-5B46-A6BD-62E01EE3F4CC}"/>
              </a:ext>
            </a:extLst>
          </p:cNvPr>
          <p:cNvCxnSpPr>
            <a:cxnSpLocks noChangeAspect="1"/>
          </p:cNvCxnSpPr>
          <p:nvPr/>
        </p:nvCxnSpPr>
        <p:spPr>
          <a:xfrm>
            <a:off x="11104164" y="4757060"/>
            <a:ext cx="0" cy="362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AB9C93A-88EF-BB4E-BFCD-5E9AD6342E0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943674" y="4757060"/>
            <a:ext cx="1160490" cy="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129DE29-EE4E-B74B-8C3E-495D4EFE76E8}"/>
              </a:ext>
            </a:extLst>
          </p:cNvPr>
          <p:cNvSpPr txBox="1">
            <a:spLocks noChangeAspect="1"/>
          </p:cNvSpPr>
          <p:nvPr/>
        </p:nvSpPr>
        <p:spPr>
          <a:xfrm>
            <a:off x="7145585" y="1878151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R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88D38D0-9E50-C947-BDF8-5B95CD4463E8}"/>
              </a:ext>
            </a:extLst>
          </p:cNvPr>
          <p:cNvSpPr txBox="1">
            <a:spLocks noChangeAspect="1"/>
          </p:cNvSpPr>
          <p:nvPr/>
        </p:nvSpPr>
        <p:spPr>
          <a:xfrm>
            <a:off x="7297786" y="2389582"/>
            <a:ext cx="45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R1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385A5BD-C1B9-B94E-B5CC-582D79B8EC92}"/>
              </a:ext>
            </a:extLst>
          </p:cNvPr>
          <p:cNvSpPr txBox="1">
            <a:spLocks noChangeAspect="1"/>
          </p:cNvSpPr>
          <p:nvPr/>
        </p:nvSpPr>
        <p:spPr>
          <a:xfrm>
            <a:off x="7931660" y="2377667"/>
            <a:ext cx="45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R2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8931CA5-97F5-334B-938B-AC53E399DAE1}"/>
              </a:ext>
            </a:extLst>
          </p:cNvPr>
          <p:cNvSpPr txBox="1">
            <a:spLocks noChangeAspect="1"/>
          </p:cNvSpPr>
          <p:nvPr/>
        </p:nvSpPr>
        <p:spPr>
          <a:xfrm>
            <a:off x="4802075" y="3734318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b1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AF410D2-C00C-DA49-ADE0-3557800A5E53}"/>
              </a:ext>
            </a:extLst>
          </p:cNvPr>
          <p:cNvSpPr txBox="1">
            <a:spLocks noChangeAspect="1"/>
          </p:cNvSpPr>
          <p:nvPr/>
        </p:nvSpPr>
        <p:spPr>
          <a:xfrm>
            <a:off x="5429125" y="3734318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b2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221FDDC-0EC8-714B-8712-2142AB997301}"/>
              </a:ext>
            </a:extLst>
          </p:cNvPr>
          <p:cNvSpPr txBox="1">
            <a:spLocks noChangeAspect="1"/>
          </p:cNvSpPr>
          <p:nvPr/>
        </p:nvSpPr>
        <p:spPr>
          <a:xfrm>
            <a:off x="9118099" y="3833582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b3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2E9A330-F561-ED46-B59A-F653A1F774D9}"/>
              </a:ext>
            </a:extLst>
          </p:cNvPr>
          <p:cNvSpPr txBox="1">
            <a:spLocks noChangeAspect="1"/>
          </p:cNvSpPr>
          <p:nvPr/>
        </p:nvSpPr>
        <p:spPr>
          <a:xfrm>
            <a:off x="9756016" y="3841528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b4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32F00CE-C8E4-2344-B933-71E0420C332F}"/>
              </a:ext>
            </a:extLst>
          </p:cNvPr>
          <p:cNvSpPr txBox="1">
            <a:spLocks noChangeAspect="1"/>
          </p:cNvSpPr>
          <p:nvPr/>
        </p:nvSpPr>
        <p:spPr>
          <a:xfrm>
            <a:off x="3972246" y="527121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a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2144CEF-42E0-6840-8AC1-47D802AA3A80}"/>
              </a:ext>
            </a:extLst>
          </p:cNvPr>
          <p:cNvSpPr txBox="1">
            <a:spLocks noChangeAspect="1"/>
          </p:cNvSpPr>
          <p:nvPr/>
        </p:nvSpPr>
        <p:spPr>
          <a:xfrm>
            <a:off x="4460373" y="526184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b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E2D3044-8569-2E49-A074-8DC6A1559288}"/>
              </a:ext>
            </a:extLst>
          </p:cNvPr>
          <p:cNvSpPr txBox="1">
            <a:spLocks noChangeAspect="1"/>
          </p:cNvSpPr>
          <p:nvPr/>
        </p:nvSpPr>
        <p:spPr>
          <a:xfrm>
            <a:off x="4937919" y="5257784"/>
            <a:ext cx="292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B38A106-C0F6-834B-A1B1-ECB4FBF59A42}"/>
              </a:ext>
            </a:extLst>
          </p:cNvPr>
          <p:cNvSpPr txBox="1">
            <a:spLocks noChangeAspect="1"/>
          </p:cNvSpPr>
          <p:nvPr/>
        </p:nvSpPr>
        <p:spPr>
          <a:xfrm>
            <a:off x="5408392" y="525778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d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8224ADA-2C67-2F4A-ADB3-9672820BABC5}"/>
              </a:ext>
            </a:extLst>
          </p:cNvPr>
          <p:cNvSpPr txBox="1">
            <a:spLocks noChangeAspect="1"/>
          </p:cNvSpPr>
          <p:nvPr/>
        </p:nvSpPr>
        <p:spPr>
          <a:xfrm>
            <a:off x="6408804" y="52528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e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D49F564E-908D-8E40-8883-FAC471B2B503}"/>
              </a:ext>
            </a:extLst>
          </p:cNvPr>
          <p:cNvSpPr txBox="1">
            <a:spLocks noChangeAspect="1"/>
          </p:cNvSpPr>
          <p:nvPr/>
        </p:nvSpPr>
        <p:spPr>
          <a:xfrm>
            <a:off x="7057258" y="5239586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2E435AF-9E8D-774E-9496-AB0B8ECE1665}"/>
              </a:ext>
            </a:extLst>
          </p:cNvPr>
          <p:cNvSpPr txBox="1">
            <a:spLocks noChangeAspect="1"/>
          </p:cNvSpPr>
          <p:nvPr/>
        </p:nvSpPr>
        <p:spPr>
          <a:xfrm>
            <a:off x="7644512" y="5252887"/>
            <a:ext cx="266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f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ED581D2-08AF-A844-BAD1-9DFAC6C3F5E0}"/>
              </a:ext>
            </a:extLst>
          </p:cNvPr>
          <p:cNvSpPr txBox="1">
            <a:spLocks noChangeAspect="1"/>
          </p:cNvSpPr>
          <p:nvPr/>
        </p:nvSpPr>
        <p:spPr>
          <a:xfrm>
            <a:off x="8551911" y="523958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h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84B556A-2F96-3049-A186-C0D82B4CE04F}"/>
              </a:ext>
            </a:extLst>
          </p:cNvPr>
          <p:cNvSpPr txBox="1">
            <a:spLocks noChangeAspect="1"/>
          </p:cNvSpPr>
          <p:nvPr/>
        </p:nvSpPr>
        <p:spPr>
          <a:xfrm>
            <a:off x="9163230" y="5246739"/>
            <a:ext cx="24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i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B47CFF1-B35C-F941-B021-BF75527A8CEE}"/>
              </a:ext>
            </a:extLst>
          </p:cNvPr>
          <p:cNvSpPr txBox="1">
            <a:spLocks noChangeAspect="1"/>
          </p:cNvSpPr>
          <p:nvPr/>
        </p:nvSpPr>
        <p:spPr>
          <a:xfrm>
            <a:off x="10312881" y="5247967"/>
            <a:ext cx="250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j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F49BCAC-B573-F041-B50D-FFD182B39A4F}"/>
              </a:ext>
            </a:extLst>
          </p:cNvPr>
          <p:cNvSpPr txBox="1">
            <a:spLocks noChangeAspect="1"/>
          </p:cNvSpPr>
          <p:nvPr/>
        </p:nvSpPr>
        <p:spPr>
          <a:xfrm>
            <a:off x="10971418" y="5257784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k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D79C5BA-9FE9-994C-AECA-72D849F818BC}"/>
              </a:ext>
            </a:extLst>
          </p:cNvPr>
          <p:cNvSpPr txBox="1">
            <a:spLocks noChangeAspect="1"/>
          </p:cNvSpPr>
          <p:nvPr/>
        </p:nvSpPr>
        <p:spPr>
          <a:xfrm>
            <a:off x="11549403" y="5220631"/>
            <a:ext cx="24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l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23A7E91-9E60-5240-8BAF-22E4ACA0FCF4}"/>
              </a:ext>
            </a:extLst>
          </p:cNvPr>
          <p:cNvSpPr txBox="1">
            <a:spLocks noChangeAspect="1"/>
          </p:cNvSpPr>
          <p:nvPr/>
        </p:nvSpPr>
        <p:spPr>
          <a:xfrm>
            <a:off x="4673530" y="3246819"/>
            <a:ext cx="45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R1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087A398-2F99-E944-9D3A-EABDCE49A3B9}"/>
              </a:ext>
            </a:extLst>
          </p:cNvPr>
          <p:cNvSpPr txBox="1">
            <a:spLocks noChangeAspect="1"/>
          </p:cNvSpPr>
          <p:nvPr/>
        </p:nvSpPr>
        <p:spPr>
          <a:xfrm>
            <a:off x="9006517" y="3318067"/>
            <a:ext cx="458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R2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573549C-4EF8-FF4F-A83C-306E2A76303B}"/>
              </a:ext>
            </a:extLst>
          </p:cNvPr>
          <p:cNvSpPr txBox="1">
            <a:spLocks noChangeAspect="1"/>
          </p:cNvSpPr>
          <p:nvPr/>
        </p:nvSpPr>
        <p:spPr>
          <a:xfrm>
            <a:off x="3820709" y="4815071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b1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C0D607B-D1DA-4344-8284-07C5EA9AF6A6}"/>
              </a:ext>
            </a:extLst>
          </p:cNvPr>
          <p:cNvSpPr txBox="1">
            <a:spLocks noChangeAspect="1"/>
          </p:cNvSpPr>
          <p:nvPr/>
        </p:nvSpPr>
        <p:spPr>
          <a:xfrm>
            <a:off x="6177532" y="4790762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b1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63CA1D1-8896-8C4E-9A96-82EE642A9BFF}"/>
              </a:ext>
            </a:extLst>
          </p:cNvPr>
          <p:cNvSpPr txBox="1">
            <a:spLocks noChangeAspect="1"/>
          </p:cNvSpPr>
          <p:nvPr/>
        </p:nvSpPr>
        <p:spPr>
          <a:xfrm>
            <a:off x="8363811" y="4753522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b3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0C7B25E-5F26-8441-821F-BF95E1D01C7E}"/>
              </a:ext>
            </a:extLst>
          </p:cNvPr>
          <p:cNvSpPr txBox="1">
            <a:spLocks noChangeAspect="1"/>
          </p:cNvSpPr>
          <p:nvPr/>
        </p:nvSpPr>
        <p:spPr>
          <a:xfrm>
            <a:off x="10108302" y="4753522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3840D"/>
                </a:solidFill>
              </a:rPr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3014802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6B56E4A-7796-4B4F-8603-CAEEF4B09A1F}"/>
              </a:ext>
            </a:extLst>
          </p:cNvPr>
          <p:cNvGrpSpPr/>
          <p:nvPr/>
        </p:nvGrpSpPr>
        <p:grpSpPr>
          <a:xfrm>
            <a:off x="3215680" y="1139371"/>
            <a:ext cx="5760640" cy="4579258"/>
            <a:chOff x="1982501" y="1605597"/>
            <a:chExt cx="6044807" cy="4805148"/>
          </a:xfrm>
          <a:solidFill>
            <a:srgbClr val="404040"/>
          </a:solidFill>
          <a:effectLst/>
        </p:grpSpPr>
        <p:sp>
          <p:nvSpPr>
            <p:cNvPr id="29" name="Freeform 55">
              <a:extLst>
                <a:ext uri="{FF2B5EF4-FFF2-40B4-BE49-F238E27FC236}">
                  <a16:creationId xmlns:a16="http://schemas.microsoft.com/office/drawing/2014/main" id="{3E5E695E-D277-4460-9209-384C9AB7F2CB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3737181" y="6056409"/>
              <a:ext cx="95753" cy="123471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12"/>
                </a:cxn>
                <a:cxn ang="0">
                  <a:pos x="12" y="30"/>
                </a:cxn>
                <a:cxn ang="0">
                  <a:pos x="16" y="36"/>
                </a:cxn>
                <a:cxn ang="0">
                  <a:pos x="22" y="38"/>
                </a:cxn>
                <a:cxn ang="0">
                  <a:pos x="28" y="46"/>
                </a:cxn>
                <a:cxn ang="0">
                  <a:pos x="30" y="54"/>
                </a:cxn>
                <a:cxn ang="0">
                  <a:pos x="36" y="68"/>
                </a:cxn>
                <a:cxn ang="0">
                  <a:pos x="52" y="82"/>
                </a:cxn>
                <a:cxn ang="0">
                  <a:pos x="60" y="92"/>
                </a:cxn>
                <a:cxn ang="0">
                  <a:pos x="68" y="96"/>
                </a:cxn>
                <a:cxn ang="0">
                  <a:pos x="76" y="98"/>
                </a:cxn>
                <a:cxn ang="0">
                  <a:pos x="74" y="94"/>
                </a:cxn>
                <a:cxn ang="0">
                  <a:pos x="72" y="92"/>
                </a:cxn>
                <a:cxn ang="0">
                  <a:pos x="66" y="84"/>
                </a:cxn>
                <a:cxn ang="0">
                  <a:pos x="58" y="80"/>
                </a:cxn>
                <a:cxn ang="0">
                  <a:pos x="52" y="76"/>
                </a:cxn>
                <a:cxn ang="0">
                  <a:pos x="50" y="72"/>
                </a:cxn>
                <a:cxn ang="0">
                  <a:pos x="50" y="66"/>
                </a:cxn>
                <a:cxn ang="0">
                  <a:pos x="54" y="64"/>
                </a:cxn>
                <a:cxn ang="0">
                  <a:pos x="58" y="60"/>
                </a:cxn>
                <a:cxn ang="0">
                  <a:pos x="56" y="58"/>
                </a:cxn>
                <a:cxn ang="0">
                  <a:pos x="54" y="54"/>
                </a:cxn>
                <a:cxn ang="0">
                  <a:pos x="44" y="38"/>
                </a:cxn>
                <a:cxn ang="0">
                  <a:pos x="44" y="26"/>
                </a:cxn>
                <a:cxn ang="0">
                  <a:pos x="44" y="12"/>
                </a:cxn>
                <a:cxn ang="0">
                  <a:pos x="40" y="2"/>
                </a:cxn>
                <a:cxn ang="0">
                  <a:pos x="38" y="0"/>
                </a:cxn>
                <a:cxn ang="0">
                  <a:pos x="32" y="10"/>
                </a:cxn>
                <a:cxn ang="0">
                  <a:pos x="22" y="6"/>
                </a:cxn>
                <a:cxn ang="0">
                  <a:pos x="12" y="6"/>
                </a:cxn>
                <a:cxn ang="0">
                  <a:pos x="0" y="8"/>
                </a:cxn>
              </a:cxnLst>
              <a:rect l="0" t="0" r="r" b="b"/>
              <a:pathLst>
                <a:path w="76" h="9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4" y="18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6" y="36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6" y="42"/>
                  </a:lnTo>
                  <a:lnTo>
                    <a:pt x="28" y="4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4" y="6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52" y="82"/>
                  </a:lnTo>
                  <a:lnTo>
                    <a:pt x="52" y="82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8" y="96"/>
                  </a:lnTo>
                  <a:lnTo>
                    <a:pt x="74" y="98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74" y="94"/>
                  </a:lnTo>
                  <a:lnTo>
                    <a:pt x="72" y="92"/>
                  </a:lnTo>
                  <a:lnTo>
                    <a:pt x="72" y="92"/>
                  </a:lnTo>
                  <a:lnTo>
                    <a:pt x="70" y="88"/>
                  </a:lnTo>
                  <a:lnTo>
                    <a:pt x="66" y="84"/>
                  </a:lnTo>
                  <a:lnTo>
                    <a:pt x="66" y="84"/>
                  </a:lnTo>
                  <a:lnTo>
                    <a:pt x="58" y="80"/>
                  </a:lnTo>
                  <a:lnTo>
                    <a:pt x="54" y="78"/>
                  </a:lnTo>
                  <a:lnTo>
                    <a:pt x="52" y="76"/>
                  </a:lnTo>
                  <a:lnTo>
                    <a:pt x="52" y="76"/>
                  </a:lnTo>
                  <a:lnTo>
                    <a:pt x="50" y="72"/>
                  </a:lnTo>
                  <a:lnTo>
                    <a:pt x="50" y="70"/>
                  </a:lnTo>
                  <a:lnTo>
                    <a:pt x="50" y="66"/>
                  </a:lnTo>
                  <a:lnTo>
                    <a:pt x="50" y="66"/>
                  </a:lnTo>
                  <a:lnTo>
                    <a:pt x="54" y="64"/>
                  </a:lnTo>
                  <a:lnTo>
                    <a:pt x="56" y="62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6" y="58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32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12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28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6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0" name="Freeform 56">
              <a:extLst>
                <a:ext uri="{FF2B5EF4-FFF2-40B4-BE49-F238E27FC236}">
                  <a16:creationId xmlns:a16="http://schemas.microsoft.com/office/drawing/2014/main" id="{06E9070C-DC67-488F-82FF-96B0D7EABD6A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580234" y="6350270"/>
              <a:ext cx="148669" cy="60475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102" y="4"/>
                </a:cxn>
                <a:cxn ang="0">
                  <a:pos x="90" y="6"/>
                </a:cxn>
                <a:cxn ang="0">
                  <a:pos x="88" y="8"/>
                </a:cxn>
                <a:cxn ang="0">
                  <a:pos x="86" y="6"/>
                </a:cxn>
                <a:cxn ang="0">
                  <a:pos x="74" y="6"/>
                </a:cxn>
                <a:cxn ang="0">
                  <a:pos x="62" y="26"/>
                </a:cxn>
                <a:cxn ang="0">
                  <a:pos x="56" y="28"/>
                </a:cxn>
                <a:cxn ang="0">
                  <a:pos x="50" y="28"/>
                </a:cxn>
                <a:cxn ang="0">
                  <a:pos x="48" y="22"/>
                </a:cxn>
                <a:cxn ang="0">
                  <a:pos x="44" y="18"/>
                </a:cxn>
                <a:cxn ang="0">
                  <a:pos x="40" y="16"/>
                </a:cxn>
                <a:cxn ang="0">
                  <a:pos x="30" y="18"/>
                </a:cxn>
                <a:cxn ang="0">
                  <a:pos x="30" y="22"/>
                </a:cxn>
                <a:cxn ang="0">
                  <a:pos x="28" y="24"/>
                </a:cxn>
                <a:cxn ang="0">
                  <a:pos x="20" y="22"/>
                </a:cxn>
                <a:cxn ang="0">
                  <a:pos x="8" y="36"/>
                </a:cxn>
                <a:cxn ang="0">
                  <a:pos x="2" y="42"/>
                </a:cxn>
                <a:cxn ang="0">
                  <a:pos x="0" y="46"/>
                </a:cxn>
                <a:cxn ang="0">
                  <a:pos x="2" y="48"/>
                </a:cxn>
                <a:cxn ang="0">
                  <a:pos x="10" y="44"/>
                </a:cxn>
                <a:cxn ang="0">
                  <a:pos x="32" y="32"/>
                </a:cxn>
                <a:cxn ang="0">
                  <a:pos x="40" y="30"/>
                </a:cxn>
                <a:cxn ang="0">
                  <a:pos x="48" y="34"/>
                </a:cxn>
                <a:cxn ang="0">
                  <a:pos x="52" y="36"/>
                </a:cxn>
                <a:cxn ang="0">
                  <a:pos x="58" y="36"/>
                </a:cxn>
                <a:cxn ang="0">
                  <a:pos x="66" y="34"/>
                </a:cxn>
                <a:cxn ang="0">
                  <a:pos x="80" y="30"/>
                </a:cxn>
                <a:cxn ang="0">
                  <a:pos x="90" y="28"/>
                </a:cxn>
                <a:cxn ang="0">
                  <a:pos x="90" y="26"/>
                </a:cxn>
                <a:cxn ang="0">
                  <a:pos x="94" y="18"/>
                </a:cxn>
                <a:cxn ang="0">
                  <a:pos x="96" y="16"/>
                </a:cxn>
                <a:cxn ang="0">
                  <a:pos x="106" y="12"/>
                </a:cxn>
                <a:cxn ang="0">
                  <a:pos x="110" y="12"/>
                </a:cxn>
                <a:cxn ang="0">
                  <a:pos x="114" y="12"/>
                </a:cxn>
                <a:cxn ang="0">
                  <a:pos x="118" y="6"/>
                </a:cxn>
                <a:cxn ang="0">
                  <a:pos x="116" y="0"/>
                </a:cxn>
                <a:cxn ang="0">
                  <a:pos x="112" y="0"/>
                </a:cxn>
              </a:cxnLst>
              <a:rect l="0" t="0" r="r" b="b"/>
              <a:pathLst>
                <a:path w="118" h="48">
                  <a:moveTo>
                    <a:pt x="112" y="0"/>
                  </a:moveTo>
                  <a:lnTo>
                    <a:pt x="112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90" y="6"/>
                  </a:lnTo>
                  <a:lnTo>
                    <a:pt x="90" y="6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0" y="6"/>
                  </a:lnTo>
                  <a:lnTo>
                    <a:pt x="74" y="6"/>
                  </a:lnTo>
                  <a:lnTo>
                    <a:pt x="72" y="20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4" y="1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6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2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6" y="46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40" y="30"/>
                  </a:lnTo>
                  <a:lnTo>
                    <a:pt x="46" y="32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6" y="30"/>
                  </a:lnTo>
                  <a:lnTo>
                    <a:pt x="90" y="28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0"/>
                  </a:lnTo>
                  <a:lnTo>
                    <a:pt x="94" y="18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100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10" y="12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6" y="10"/>
                  </a:lnTo>
                  <a:lnTo>
                    <a:pt x="118" y="6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" name="Freeform 57">
              <a:extLst>
                <a:ext uri="{FF2B5EF4-FFF2-40B4-BE49-F238E27FC236}">
                  <a16:creationId xmlns:a16="http://schemas.microsoft.com/office/drawing/2014/main" id="{9E3C43A1-F5C5-490D-BC8B-E7EF8C80A1BF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3149711" y="6156245"/>
              <a:ext cx="100792" cy="118431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68" y="6"/>
                </a:cxn>
                <a:cxn ang="0">
                  <a:pos x="62" y="10"/>
                </a:cxn>
                <a:cxn ang="0">
                  <a:pos x="52" y="20"/>
                </a:cxn>
                <a:cxn ang="0">
                  <a:pos x="38" y="26"/>
                </a:cxn>
                <a:cxn ang="0">
                  <a:pos x="32" y="30"/>
                </a:cxn>
                <a:cxn ang="0">
                  <a:pos x="26" y="32"/>
                </a:cxn>
                <a:cxn ang="0">
                  <a:pos x="1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6" y="72"/>
                </a:cxn>
                <a:cxn ang="0">
                  <a:pos x="6" y="78"/>
                </a:cxn>
                <a:cxn ang="0">
                  <a:pos x="8" y="82"/>
                </a:cxn>
                <a:cxn ang="0">
                  <a:pos x="16" y="94"/>
                </a:cxn>
                <a:cxn ang="0">
                  <a:pos x="20" y="94"/>
                </a:cxn>
                <a:cxn ang="0">
                  <a:pos x="24" y="94"/>
                </a:cxn>
                <a:cxn ang="0">
                  <a:pos x="28" y="92"/>
                </a:cxn>
                <a:cxn ang="0">
                  <a:pos x="46" y="82"/>
                </a:cxn>
                <a:cxn ang="0">
                  <a:pos x="52" y="80"/>
                </a:cxn>
                <a:cxn ang="0">
                  <a:pos x="58" y="78"/>
                </a:cxn>
                <a:cxn ang="0">
                  <a:pos x="66" y="68"/>
                </a:cxn>
                <a:cxn ang="0">
                  <a:pos x="66" y="66"/>
                </a:cxn>
                <a:cxn ang="0">
                  <a:pos x="68" y="62"/>
                </a:cxn>
                <a:cxn ang="0">
                  <a:pos x="68" y="62"/>
                </a:cxn>
                <a:cxn ang="0">
                  <a:pos x="70" y="56"/>
                </a:cxn>
                <a:cxn ang="0">
                  <a:pos x="68" y="50"/>
                </a:cxn>
                <a:cxn ang="0">
                  <a:pos x="66" y="42"/>
                </a:cxn>
                <a:cxn ang="0">
                  <a:pos x="72" y="34"/>
                </a:cxn>
                <a:cxn ang="0">
                  <a:pos x="80" y="24"/>
                </a:cxn>
                <a:cxn ang="0">
                  <a:pos x="80" y="20"/>
                </a:cxn>
                <a:cxn ang="0">
                  <a:pos x="72" y="8"/>
                </a:cxn>
                <a:cxn ang="0">
                  <a:pos x="72" y="2"/>
                </a:cxn>
                <a:cxn ang="0">
                  <a:pos x="68" y="0"/>
                </a:cxn>
              </a:cxnLst>
              <a:rect l="0" t="0" r="r" b="b"/>
              <a:pathLst>
                <a:path w="80" h="94">
                  <a:moveTo>
                    <a:pt x="68" y="0"/>
                  </a:moveTo>
                  <a:lnTo>
                    <a:pt x="66" y="2"/>
                  </a:lnTo>
                  <a:lnTo>
                    <a:pt x="66" y="2"/>
                  </a:lnTo>
                  <a:lnTo>
                    <a:pt x="68" y="6"/>
                  </a:lnTo>
                  <a:lnTo>
                    <a:pt x="66" y="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2" y="30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18" y="4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6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8" y="82"/>
                  </a:lnTo>
                  <a:lnTo>
                    <a:pt x="8" y="82"/>
                  </a:lnTo>
                  <a:lnTo>
                    <a:pt x="12" y="90"/>
                  </a:lnTo>
                  <a:lnTo>
                    <a:pt x="16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2" y="94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38" y="86"/>
                  </a:lnTo>
                  <a:lnTo>
                    <a:pt x="46" y="82"/>
                  </a:lnTo>
                  <a:lnTo>
                    <a:pt x="46" y="82"/>
                  </a:lnTo>
                  <a:lnTo>
                    <a:pt x="52" y="80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62" y="74"/>
                  </a:lnTo>
                  <a:lnTo>
                    <a:pt x="66" y="68"/>
                  </a:lnTo>
                  <a:lnTo>
                    <a:pt x="66" y="68"/>
                  </a:lnTo>
                  <a:lnTo>
                    <a:pt x="66" y="66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70" y="60"/>
                  </a:lnTo>
                  <a:lnTo>
                    <a:pt x="70" y="56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8" y="38"/>
                  </a:lnTo>
                  <a:lnTo>
                    <a:pt x="72" y="34"/>
                  </a:lnTo>
                  <a:lnTo>
                    <a:pt x="76" y="30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" name="Freeform 58">
              <a:extLst>
                <a:ext uri="{FF2B5EF4-FFF2-40B4-BE49-F238E27FC236}">
                  <a16:creationId xmlns:a16="http://schemas.microsoft.com/office/drawing/2014/main" id="{ABC50A1B-2114-4446-8400-66B63AF8D17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813468" y="6310462"/>
              <a:ext cx="57956" cy="45357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10" y="22"/>
                </a:cxn>
                <a:cxn ang="0">
                  <a:pos x="12" y="26"/>
                </a:cxn>
                <a:cxn ang="0">
                  <a:pos x="16" y="28"/>
                </a:cxn>
                <a:cxn ang="0">
                  <a:pos x="20" y="32"/>
                </a:cxn>
                <a:cxn ang="0">
                  <a:pos x="22" y="34"/>
                </a:cxn>
                <a:cxn ang="0">
                  <a:pos x="26" y="32"/>
                </a:cxn>
                <a:cxn ang="0">
                  <a:pos x="28" y="32"/>
                </a:cxn>
                <a:cxn ang="0">
                  <a:pos x="30" y="30"/>
                </a:cxn>
                <a:cxn ang="0">
                  <a:pos x="36" y="30"/>
                </a:cxn>
                <a:cxn ang="0">
                  <a:pos x="40" y="30"/>
                </a:cxn>
                <a:cxn ang="0">
                  <a:pos x="44" y="26"/>
                </a:cxn>
                <a:cxn ang="0">
                  <a:pos x="42" y="26"/>
                </a:cxn>
                <a:cxn ang="0">
                  <a:pos x="42" y="22"/>
                </a:cxn>
                <a:cxn ang="0">
                  <a:pos x="42" y="20"/>
                </a:cxn>
                <a:cxn ang="0">
                  <a:pos x="46" y="14"/>
                </a:cxn>
                <a:cxn ang="0">
                  <a:pos x="44" y="12"/>
                </a:cxn>
                <a:cxn ang="0">
                  <a:pos x="42" y="10"/>
                </a:cxn>
                <a:cxn ang="0">
                  <a:pos x="40" y="10"/>
                </a:cxn>
                <a:cxn ang="0">
                  <a:pos x="36" y="8"/>
                </a:cxn>
                <a:cxn ang="0">
                  <a:pos x="32" y="4"/>
                </a:cxn>
                <a:cxn ang="0">
                  <a:pos x="28" y="2"/>
                </a:cxn>
                <a:cxn ang="0">
                  <a:pos x="24" y="2"/>
                </a:cxn>
                <a:cxn ang="0">
                  <a:pos x="20" y="2"/>
                </a:cxn>
                <a:cxn ang="0">
                  <a:pos x="18" y="4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8" y="20"/>
                </a:cxn>
              </a:cxnLst>
              <a:rect l="0" t="0" r="r" b="b"/>
              <a:pathLst>
                <a:path w="46" h="36">
                  <a:moveTo>
                    <a:pt x="8" y="20"/>
                  </a:moveTo>
                  <a:lnTo>
                    <a:pt x="8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16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ED6D4C21-4CB9-40FA-BE8C-033CEB16A765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4207276" y="2883140"/>
              <a:ext cx="937369" cy="481284"/>
            </a:xfrm>
            <a:custGeom>
              <a:avLst/>
              <a:gdLst/>
              <a:ahLst/>
              <a:cxnLst>
                <a:cxn ang="0">
                  <a:pos x="744" y="382"/>
                </a:cxn>
                <a:cxn ang="0">
                  <a:pos x="734" y="362"/>
                </a:cxn>
                <a:cxn ang="0">
                  <a:pos x="716" y="338"/>
                </a:cxn>
                <a:cxn ang="0">
                  <a:pos x="714" y="314"/>
                </a:cxn>
                <a:cxn ang="0">
                  <a:pos x="698" y="294"/>
                </a:cxn>
                <a:cxn ang="0">
                  <a:pos x="702" y="270"/>
                </a:cxn>
                <a:cxn ang="0">
                  <a:pos x="686" y="258"/>
                </a:cxn>
                <a:cxn ang="0">
                  <a:pos x="696" y="224"/>
                </a:cxn>
                <a:cxn ang="0">
                  <a:pos x="680" y="202"/>
                </a:cxn>
                <a:cxn ang="0">
                  <a:pos x="676" y="164"/>
                </a:cxn>
                <a:cxn ang="0">
                  <a:pos x="658" y="100"/>
                </a:cxn>
                <a:cxn ang="0">
                  <a:pos x="644" y="98"/>
                </a:cxn>
                <a:cxn ang="0">
                  <a:pos x="640" y="74"/>
                </a:cxn>
                <a:cxn ang="0">
                  <a:pos x="642" y="68"/>
                </a:cxn>
                <a:cxn ang="0">
                  <a:pos x="572" y="42"/>
                </a:cxn>
                <a:cxn ang="0">
                  <a:pos x="518" y="52"/>
                </a:cxn>
                <a:cxn ang="0">
                  <a:pos x="468" y="24"/>
                </a:cxn>
                <a:cxn ang="0">
                  <a:pos x="22" y="0"/>
                </a:cxn>
                <a:cxn ang="0">
                  <a:pos x="0" y="220"/>
                </a:cxn>
                <a:cxn ang="0">
                  <a:pos x="170" y="246"/>
                </a:cxn>
                <a:cxn ang="0">
                  <a:pos x="164" y="356"/>
                </a:cxn>
                <a:cxn ang="0">
                  <a:pos x="744" y="382"/>
                </a:cxn>
              </a:cxnLst>
              <a:rect l="0" t="0" r="r" b="b"/>
              <a:pathLst>
                <a:path w="744" h="382">
                  <a:moveTo>
                    <a:pt x="744" y="382"/>
                  </a:moveTo>
                  <a:lnTo>
                    <a:pt x="734" y="362"/>
                  </a:lnTo>
                  <a:lnTo>
                    <a:pt x="716" y="338"/>
                  </a:lnTo>
                  <a:lnTo>
                    <a:pt x="714" y="314"/>
                  </a:lnTo>
                  <a:lnTo>
                    <a:pt x="698" y="294"/>
                  </a:lnTo>
                  <a:lnTo>
                    <a:pt x="702" y="270"/>
                  </a:lnTo>
                  <a:lnTo>
                    <a:pt x="686" y="258"/>
                  </a:lnTo>
                  <a:lnTo>
                    <a:pt x="696" y="224"/>
                  </a:lnTo>
                  <a:lnTo>
                    <a:pt x="680" y="202"/>
                  </a:lnTo>
                  <a:lnTo>
                    <a:pt x="676" y="164"/>
                  </a:lnTo>
                  <a:lnTo>
                    <a:pt x="658" y="100"/>
                  </a:lnTo>
                  <a:lnTo>
                    <a:pt x="644" y="98"/>
                  </a:lnTo>
                  <a:lnTo>
                    <a:pt x="640" y="74"/>
                  </a:lnTo>
                  <a:lnTo>
                    <a:pt x="642" y="68"/>
                  </a:lnTo>
                  <a:lnTo>
                    <a:pt x="572" y="42"/>
                  </a:lnTo>
                  <a:lnTo>
                    <a:pt x="518" y="52"/>
                  </a:lnTo>
                  <a:lnTo>
                    <a:pt x="468" y="24"/>
                  </a:lnTo>
                  <a:lnTo>
                    <a:pt x="22" y="0"/>
                  </a:lnTo>
                  <a:lnTo>
                    <a:pt x="0" y="220"/>
                  </a:lnTo>
                  <a:lnTo>
                    <a:pt x="170" y="246"/>
                  </a:lnTo>
                  <a:lnTo>
                    <a:pt x="164" y="356"/>
                  </a:lnTo>
                  <a:lnTo>
                    <a:pt x="744" y="38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5902E642-AAD8-4299-8AE1-4CF468298DA5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4383663" y="3331666"/>
              <a:ext cx="851696" cy="473724"/>
            </a:xfrm>
            <a:custGeom>
              <a:avLst/>
              <a:gdLst/>
              <a:ahLst/>
              <a:cxnLst>
                <a:cxn ang="0">
                  <a:pos x="676" y="376"/>
                </a:cxn>
                <a:cxn ang="0">
                  <a:pos x="670" y="138"/>
                </a:cxn>
                <a:cxn ang="0">
                  <a:pos x="628" y="88"/>
                </a:cxn>
                <a:cxn ang="0">
                  <a:pos x="648" y="46"/>
                </a:cxn>
                <a:cxn ang="0">
                  <a:pos x="610" y="40"/>
                </a:cxn>
                <a:cxn ang="0">
                  <a:pos x="604" y="26"/>
                </a:cxn>
                <a:cxn ang="0">
                  <a:pos x="24" y="0"/>
                </a:cxn>
                <a:cxn ang="0">
                  <a:pos x="0" y="346"/>
                </a:cxn>
                <a:cxn ang="0">
                  <a:pos x="676" y="376"/>
                </a:cxn>
              </a:cxnLst>
              <a:rect l="0" t="0" r="r" b="b"/>
              <a:pathLst>
                <a:path w="676" h="376">
                  <a:moveTo>
                    <a:pt x="676" y="376"/>
                  </a:moveTo>
                  <a:lnTo>
                    <a:pt x="670" y="138"/>
                  </a:lnTo>
                  <a:lnTo>
                    <a:pt x="628" y="88"/>
                  </a:lnTo>
                  <a:lnTo>
                    <a:pt x="648" y="46"/>
                  </a:lnTo>
                  <a:lnTo>
                    <a:pt x="610" y="40"/>
                  </a:lnTo>
                  <a:lnTo>
                    <a:pt x="604" y="26"/>
                  </a:lnTo>
                  <a:lnTo>
                    <a:pt x="24" y="0"/>
                  </a:lnTo>
                  <a:lnTo>
                    <a:pt x="0" y="346"/>
                  </a:lnTo>
                  <a:lnTo>
                    <a:pt x="676" y="37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BE9AA27F-3A05-4074-B9F7-4B8D72AF6BFB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756231" y="3843188"/>
              <a:ext cx="1607638" cy="1587480"/>
            </a:xfrm>
            <a:custGeom>
              <a:avLst/>
              <a:gdLst/>
              <a:ahLst/>
              <a:cxnLst>
                <a:cxn ang="0">
                  <a:pos x="1252" y="604"/>
                </a:cxn>
                <a:cxn ang="0">
                  <a:pos x="1234" y="396"/>
                </a:cxn>
                <a:cxn ang="0">
                  <a:pos x="1182" y="360"/>
                </a:cxn>
                <a:cxn ang="0">
                  <a:pos x="1122" y="318"/>
                </a:cxn>
                <a:cxn ang="0">
                  <a:pos x="1056" y="332"/>
                </a:cxn>
                <a:cxn ang="0">
                  <a:pos x="962" y="326"/>
                </a:cxn>
                <a:cxn ang="0">
                  <a:pos x="936" y="338"/>
                </a:cxn>
                <a:cxn ang="0">
                  <a:pos x="920" y="332"/>
                </a:cxn>
                <a:cxn ang="0">
                  <a:pos x="868" y="334"/>
                </a:cxn>
                <a:cxn ang="0">
                  <a:pos x="854" y="326"/>
                </a:cxn>
                <a:cxn ang="0">
                  <a:pos x="838" y="310"/>
                </a:cxn>
                <a:cxn ang="0">
                  <a:pos x="838" y="300"/>
                </a:cxn>
                <a:cxn ang="0">
                  <a:pos x="768" y="292"/>
                </a:cxn>
                <a:cxn ang="0">
                  <a:pos x="744" y="288"/>
                </a:cxn>
                <a:cxn ang="0">
                  <a:pos x="730" y="262"/>
                </a:cxn>
                <a:cxn ang="0">
                  <a:pos x="688" y="258"/>
                </a:cxn>
                <a:cxn ang="0">
                  <a:pos x="678" y="246"/>
                </a:cxn>
                <a:cxn ang="0">
                  <a:pos x="674" y="20"/>
                </a:cxn>
                <a:cxn ang="0">
                  <a:pos x="4" y="480"/>
                </a:cxn>
                <a:cxn ang="0">
                  <a:pos x="12" y="514"/>
                </a:cxn>
                <a:cxn ang="0">
                  <a:pos x="44" y="538"/>
                </a:cxn>
                <a:cxn ang="0">
                  <a:pos x="98" y="592"/>
                </a:cxn>
                <a:cxn ang="0">
                  <a:pos x="146" y="652"/>
                </a:cxn>
                <a:cxn ang="0">
                  <a:pos x="156" y="686"/>
                </a:cxn>
                <a:cxn ang="0">
                  <a:pos x="166" y="718"/>
                </a:cxn>
                <a:cxn ang="0">
                  <a:pos x="196" y="776"/>
                </a:cxn>
                <a:cxn ang="0">
                  <a:pos x="270" y="860"/>
                </a:cxn>
                <a:cxn ang="0">
                  <a:pos x="366" y="784"/>
                </a:cxn>
                <a:cxn ang="0">
                  <a:pos x="416" y="786"/>
                </a:cxn>
                <a:cxn ang="0">
                  <a:pos x="466" y="788"/>
                </a:cxn>
                <a:cxn ang="0">
                  <a:pos x="518" y="812"/>
                </a:cxn>
                <a:cxn ang="0">
                  <a:pos x="558" y="864"/>
                </a:cxn>
                <a:cxn ang="0">
                  <a:pos x="572" y="894"/>
                </a:cxn>
                <a:cxn ang="0">
                  <a:pos x="590" y="962"/>
                </a:cxn>
                <a:cxn ang="0">
                  <a:pos x="616" y="1008"/>
                </a:cxn>
                <a:cxn ang="0">
                  <a:pos x="636" y="1030"/>
                </a:cxn>
                <a:cxn ang="0">
                  <a:pos x="660" y="1064"/>
                </a:cxn>
                <a:cxn ang="0">
                  <a:pos x="686" y="1128"/>
                </a:cxn>
                <a:cxn ang="0">
                  <a:pos x="722" y="1178"/>
                </a:cxn>
                <a:cxn ang="0">
                  <a:pos x="772" y="1220"/>
                </a:cxn>
                <a:cxn ang="0">
                  <a:pos x="806" y="1234"/>
                </a:cxn>
                <a:cxn ang="0">
                  <a:pos x="920" y="1260"/>
                </a:cxn>
                <a:cxn ang="0">
                  <a:pos x="908" y="1174"/>
                </a:cxn>
                <a:cxn ang="0">
                  <a:pos x="930" y="1104"/>
                </a:cxn>
                <a:cxn ang="0">
                  <a:pos x="976" y="1044"/>
                </a:cxn>
                <a:cxn ang="0">
                  <a:pos x="1078" y="954"/>
                </a:cxn>
                <a:cxn ang="0">
                  <a:pos x="1158" y="884"/>
                </a:cxn>
                <a:cxn ang="0">
                  <a:pos x="1222" y="836"/>
                </a:cxn>
                <a:cxn ang="0">
                  <a:pos x="1258" y="822"/>
                </a:cxn>
                <a:cxn ang="0">
                  <a:pos x="1260" y="784"/>
                </a:cxn>
                <a:cxn ang="0">
                  <a:pos x="1268" y="766"/>
                </a:cxn>
                <a:cxn ang="0">
                  <a:pos x="1268" y="738"/>
                </a:cxn>
                <a:cxn ang="0">
                  <a:pos x="1270" y="708"/>
                </a:cxn>
                <a:cxn ang="0">
                  <a:pos x="1276" y="664"/>
                </a:cxn>
              </a:cxnLst>
              <a:rect l="0" t="0" r="r" b="b"/>
              <a:pathLst>
                <a:path w="1276" h="1260">
                  <a:moveTo>
                    <a:pt x="1276" y="664"/>
                  </a:moveTo>
                  <a:lnTo>
                    <a:pt x="1272" y="628"/>
                  </a:lnTo>
                  <a:lnTo>
                    <a:pt x="1252" y="604"/>
                  </a:lnTo>
                  <a:lnTo>
                    <a:pt x="1252" y="580"/>
                  </a:lnTo>
                  <a:lnTo>
                    <a:pt x="1230" y="552"/>
                  </a:lnTo>
                  <a:lnTo>
                    <a:pt x="1234" y="396"/>
                  </a:lnTo>
                  <a:lnTo>
                    <a:pt x="1228" y="368"/>
                  </a:lnTo>
                  <a:lnTo>
                    <a:pt x="1212" y="368"/>
                  </a:lnTo>
                  <a:lnTo>
                    <a:pt x="1182" y="360"/>
                  </a:lnTo>
                  <a:lnTo>
                    <a:pt x="1182" y="350"/>
                  </a:lnTo>
                  <a:lnTo>
                    <a:pt x="1160" y="354"/>
                  </a:lnTo>
                  <a:lnTo>
                    <a:pt x="1122" y="318"/>
                  </a:lnTo>
                  <a:lnTo>
                    <a:pt x="1104" y="332"/>
                  </a:lnTo>
                  <a:lnTo>
                    <a:pt x="1092" y="320"/>
                  </a:lnTo>
                  <a:lnTo>
                    <a:pt x="1056" y="332"/>
                  </a:lnTo>
                  <a:lnTo>
                    <a:pt x="1008" y="342"/>
                  </a:lnTo>
                  <a:lnTo>
                    <a:pt x="962" y="326"/>
                  </a:lnTo>
                  <a:lnTo>
                    <a:pt x="962" y="326"/>
                  </a:lnTo>
                  <a:lnTo>
                    <a:pt x="950" y="334"/>
                  </a:lnTo>
                  <a:lnTo>
                    <a:pt x="940" y="338"/>
                  </a:lnTo>
                  <a:lnTo>
                    <a:pt x="936" y="338"/>
                  </a:lnTo>
                  <a:lnTo>
                    <a:pt x="932" y="336"/>
                  </a:lnTo>
                  <a:lnTo>
                    <a:pt x="932" y="336"/>
                  </a:lnTo>
                  <a:lnTo>
                    <a:pt x="920" y="332"/>
                  </a:lnTo>
                  <a:lnTo>
                    <a:pt x="906" y="326"/>
                  </a:lnTo>
                  <a:lnTo>
                    <a:pt x="886" y="322"/>
                  </a:lnTo>
                  <a:lnTo>
                    <a:pt x="868" y="334"/>
                  </a:lnTo>
                  <a:lnTo>
                    <a:pt x="868" y="334"/>
                  </a:lnTo>
                  <a:lnTo>
                    <a:pt x="860" y="330"/>
                  </a:lnTo>
                  <a:lnTo>
                    <a:pt x="854" y="326"/>
                  </a:lnTo>
                  <a:lnTo>
                    <a:pt x="844" y="318"/>
                  </a:lnTo>
                  <a:lnTo>
                    <a:pt x="844" y="318"/>
                  </a:lnTo>
                  <a:lnTo>
                    <a:pt x="838" y="310"/>
                  </a:lnTo>
                  <a:lnTo>
                    <a:pt x="836" y="304"/>
                  </a:lnTo>
                  <a:lnTo>
                    <a:pt x="838" y="302"/>
                  </a:lnTo>
                  <a:lnTo>
                    <a:pt x="838" y="300"/>
                  </a:lnTo>
                  <a:lnTo>
                    <a:pt x="812" y="306"/>
                  </a:lnTo>
                  <a:lnTo>
                    <a:pt x="812" y="306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56" y="288"/>
                  </a:lnTo>
                  <a:lnTo>
                    <a:pt x="744" y="288"/>
                  </a:lnTo>
                  <a:lnTo>
                    <a:pt x="732" y="288"/>
                  </a:lnTo>
                  <a:lnTo>
                    <a:pt x="730" y="262"/>
                  </a:lnTo>
                  <a:lnTo>
                    <a:pt x="730" y="262"/>
                  </a:lnTo>
                  <a:lnTo>
                    <a:pt x="710" y="262"/>
                  </a:lnTo>
                  <a:lnTo>
                    <a:pt x="694" y="262"/>
                  </a:lnTo>
                  <a:lnTo>
                    <a:pt x="688" y="258"/>
                  </a:lnTo>
                  <a:lnTo>
                    <a:pt x="684" y="256"/>
                  </a:lnTo>
                  <a:lnTo>
                    <a:pt x="684" y="256"/>
                  </a:lnTo>
                  <a:lnTo>
                    <a:pt x="678" y="246"/>
                  </a:lnTo>
                  <a:lnTo>
                    <a:pt x="670" y="240"/>
                  </a:lnTo>
                  <a:lnTo>
                    <a:pt x="660" y="234"/>
                  </a:lnTo>
                  <a:lnTo>
                    <a:pt x="674" y="20"/>
                  </a:lnTo>
                  <a:lnTo>
                    <a:pt x="388" y="0"/>
                  </a:lnTo>
                  <a:lnTo>
                    <a:pt x="350" y="522"/>
                  </a:lnTo>
                  <a:lnTo>
                    <a:pt x="4" y="480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2" y="514"/>
                  </a:lnTo>
                  <a:lnTo>
                    <a:pt x="24" y="522"/>
                  </a:lnTo>
                  <a:lnTo>
                    <a:pt x="34" y="528"/>
                  </a:lnTo>
                  <a:lnTo>
                    <a:pt x="44" y="538"/>
                  </a:lnTo>
                  <a:lnTo>
                    <a:pt x="44" y="538"/>
                  </a:lnTo>
                  <a:lnTo>
                    <a:pt x="70" y="564"/>
                  </a:lnTo>
                  <a:lnTo>
                    <a:pt x="98" y="592"/>
                  </a:lnTo>
                  <a:lnTo>
                    <a:pt x="124" y="620"/>
                  </a:lnTo>
                  <a:lnTo>
                    <a:pt x="136" y="636"/>
                  </a:lnTo>
                  <a:lnTo>
                    <a:pt x="146" y="652"/>
                  </a:lnTo>
                  <a:lnTo>
                    <a:pt x="146" y="652"/>
                  </a:lnTo>
                  <a:lnTo>
                    <a:pt x="152" y="668"/>
                  </a:lnTo>
                  <a:lnTo>
                    <a:pt x="156" y="686"/>
                  </a:lnTo>
                  <a:lnTo>
                    <a:pt x="160" y="702"/>
                  </a:lnTo>
                  <a:lnTo>
                    <a:pt x="166" y="718"/>
                  </a:lnTo>
                  <a:lnTo>
                    <a:pt x="166" y="718"/>
                  </a:lnTo>
                  <a:lnTo>
                    <a:pt x="174" y="738"/>
                  </a:lnTo>
                  <a:lnTo>
                    <a:pt x="184" y="758"/>
                  </a:lnTo>
                  <a:lnTo>
                    <a:pt x="196" y="776"/>
                  </a:lnTo>
                  <a:lnTo>
                    <a:pt x="210" y="794"/>
                  </a:lnTo>
                  <a:lnTo>
                    <a:pt x="240" y="828"/>
                  </a:lnTo>
                  <a:lnTo>
                    <a:pt x="270" y="860"/>
                  </a:lnTo>
                  <a:lnTo>
                    <a:pt x="312" y="870"/>
                  </a:lnTo>
                  <a:lnTo>
                    <a:pt x="366" y="784"/>
                  </a:lnTo>
                  <a:lnTo>
                    <a:pt x="366" y="784"/>
                  </a:lnTo>
                  <a:lnTo>
                    <a:pt x="378" y="784"/>
                  </a:lnTo>
                  <a:lnTo>
                    <a:pt x="396" y="784"/>
                  </a:lnTo>
                  <a:lnTo>
                    <a:pt x="416" y="786"/>
                  </a:lnTo>
                  <a:lnTo>
                    <a:pt x="416" y="786"/>
                  </a:lnTo>
                  <a:lnTo>
                    <a:pt x="442" y="788"/>
                  </a:lnTo>
                  <a:lnTo>
                    <a:pt x="466" y="788"/>
                  </a:lnTo>
                  <a:lnTo>
                    <a:pt x="492" y="786"/>
                  </a:lnTo>
                  <a:lnTo>
                    <a:pt x="492" y="786"/>
                  </a:lnTo>
                  <a:lnTo>
                    <a:pt x="518" y="812"/>
                  </a:lnTo>
                  <a:lnTo>
                    <a:pt x="540" y="838"/>
                  </a:lnTo>
                  <a:lnTo>
                    <a:pt x="550" y="850"/>
                  </a:lnTo>
                  <a:lnTo>
                    <a:pt x="558" y="864"/>
                  </a:lnTo>
                  <a:lnTo>
                    <a:pt x="558" y="864"/>
                  </a:lnTo>
                  <a:lnTo>
                    <a:pt x="566" y="878"/>
                  </a:lnTo>
                  <a:lnTo>
                    <a:pt x="572" y="894"/>
                  </a:lnTo>
                  <a:lnTo>
                    <a:pt x="582" y="926"/>
                  </a:lnTo>
                  <a:lnTo>
                    <a:pt x="590" y="962"/>
                  </a:lnTo>
                  <a:lnTo>
                    <a:pt x="590" y="962"/>
                  </a:lnTo>
                  <a:lnTo>
                    <a:pt x="594" y="968"/>
                  </a:lnTo>
                  <a:lnTo>
                    <a:pt x="602" y="986"/>
                  </a:lnTo>
                  <a:lnTo>
                    <a:pt x="616" y="1008"/>
                  </a:lnTo>
                  <a:lnTo>
                    <a:pt x="626" y="1018"/>
                  </a:lnTo>
                  <a:lnTo>
                    <a:pt x="636" y="1030"/>
                  </a:lnTo>
                  <a:lnTo>
                    <a:pt x="636" y="1030"/>
                  </a:lnTo>
                  <a:lnTo>
                    <a:pt x="646" y="1040"/>
                  </a:lnTo>
                  <a:lnTo>
                    <a:pt x="654" y="1052"/>
                  </a:lnTo>
                  <a:lnTo>
                    <a:pt x="660" y="1064"/>
                  </a:lnTo>
                  <a:lnTo>
                    <a:pt x="666" y="1078"/>
                  </a:lnTo>
                  <a:lnTo>
                    <a:pt x="676" y="1104"/>
                  </a:lnTo>
                  <a:lnTo>
                    <a:pt x="686" y="1128"/>
                  </a:lnTo>
                  <a:lnTo>
                    <a:pt x="686" y="1128"/>
                  </a:lnTo>
                  <a:lnTo>
                    <a:pt x="700" y="1152"/>
                  </a:lnTo>
                  <a:lnTo>
                    <a:pt x="722" y="1178"/>
                  </a:lnTo>
                  <a:lnTo>
                    <a:pt x="746" y="1202"/>
                  </a:lnTo>
                  <a:lnTo>
                    <a:pt x="758" y="1212"/>
                  </a:lnTo>
                  <a:lnTo>
                    <a:pt x="772" y="1220"/>
                  </a:lnTo>
                  <a:lnTo>
                    <a:pt x="772" y="1220"/>
                  </a:lnTo>
                  <a:lnTo>
                    <a:pt x="786" y="1228"/>
                  </a:lnTo>
                  <a:lnTo>
                    <a:pt x="806" y="1234"/>
                  </a:lnTo>
                  <a:lnTo>
                    <a:pt x="850" y="1244"/>
                  </a:lnTo>
                  <a:lnTo>
                    <a:pt x="920" y="1260"/>
                  </a:lnTo>
                  <a:lnTo>
                    <a:pt x="920" y="1260"/>
                  </a:lnTo>
                  <a:lnTo>
                    <a:pt x="912" y="1230"/>
                  </a:lnTo>
                  <a:lnTo>
                    <a:pt x="908" y="1200"/>
                  </a:lnTo>
                  <a:lnTo>
                    <a:pt x="908" y="1174"/>
                  </a:lnTo>
                  <a:lnTo>
                    <a:pt x="912" y="1148"/>
                  </a:lnTo>
                  <a:lnTo>
                    <a:pt x="920" y="1126"/>
                  </a:lnTo>
                  <a:lnTo>
                    <a:pt x="930" y="1104"/>
                  </a:lnTo>
                  <a:lnTo>
                    <a:pt x="942" y="1082"/>
                  </a:lnTo>
                  <a:lnTo>
                    <a:pt x="958" y="1062"/>
                  </a:lnTo>
                  <a:lnTo>
                    <a:pt x="976" y="1044"/>
                  </a:lnTo>
                  <a:lnTo>
                    <a:pt x="994" y="1024"/>
                  </a:lnTo>
                  <a:lnTo>
                    <a:pt x="1036" y="990"/>
                  </a:lnTo>
                  <a:lnTo>
                    <a:pt x="1078" y="954"/>
                  </a:lnTo>
                  <a:lnTo>
                    <a:pt x="1122" y="916"/>
                  </a:lnTo>
                  <a:lnTo>
                    <a:pt x="1122" y="916"/>
                  </a:lnTo>
                  <a:lnTo>
                    <a:pt x="1158" y="884"/>
                  </a:lnTo>
                  <a:lnTo>
                    <a:pt x="1190" y="858"/>
                  </a:lnTo>
                  <a:lnTo>
                    <a:pt x="1206" y="846"/>
                  </a:lnTo>
                  <a:lnTo>
                    <a:pt x="1222" y="836"/>
                  </a:lnTo>
                  <a:lnTo>
                    <a:pt x="1240" y="828"/>
                  </a:lnTo>
                  <a:lnTo>
                    <a:pt x="1258" y="822"/>
                  </a:lnTo>
                  <a:lnTo>
                    <a:pt x="1258" y="822"/>
                  </a:lnTo>
                  <a:lnTo>
                    <a:pt x="1258" y="796"/>
                  </a:lnTo>
                  <a:lnTo>
                    <a:pt x="1258" y="796"/>
                  </a:lnTo>
                  <a:lnTo>
                    <a:pt x="1260" y="784"/>
                  </a:lnTo>
                  <a:lnTo>
                    <a:pt x="1262" y="778"/>
                  </a:lnTo>
                  <a:lnTo>
                    <a:pt x="1264" y="774"/>
                  </a:lnTo>
                  <a:lnTo>
                    <a:pt x="1268" y="766"/>
                  </a:lnTo>
                  <a:lnTo>
                    <a:pt x="1268" y="766"/>
                  </a:lnTo>
                  <a:lnTo>
                    <a:pt x="1268" y="752"/>
                  </a:lnTo>
                  <a:lnTo>
                    <a:pt x="1268" y="738"/>
                  </a:lnTo>
                  <a:lnTo>
                    <a:pt x="1268" y="722"/>
                  </a:lnTo>
                  <a:lnTo>
                    <a:pt x="1270" y="708"/>
                  </a:lnTo>
                  <a:lnTo>
                    <a:pt x="1270" y="708"/>
                  </a:lnTo>
                  <a:lnTo>
                    <a:pt x="1274" y="696"/>
                  </a:lnTo>
                  <a:lnTo>
                    <a:pt x="1276" y="680"/>
                  </a:lnTo>
                  <a:lnTo>
                    <a:pt x="1276" y="664"/>
                  </a:lnTo>
                  <a:lnTo>
                    <a:pt x="1276" y="66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  <a:effectLst/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25E652CA-EE7F-4190-802F-9138266EFA93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286120" y="4006975"/>
              <a:ext cx="637512" cy="650111"/>
            </a:xfrm>
            <a:custGeom>
              <a:avLst/>
              <a:gdLst/>
              <a:ahLst/>
              <a:cxnLst>
                <a:cxn ang="0">
                  <a:pos x="506" y="316"/>
                </a:cxn>
                <a:cxn ang="0">
                  <a:pos x="506" y="316"/>
                </a:cxn>
                <a:cxn ang="0">
                  <a:pos x="482" y="306"/>
                </a:cxn>
                <a:cxn ang="0">
                  <a:pos x="474" y="300"/>
                </a:cxn>
                <a:cxn ang="0">
                  <a:pos x="472" y="294"/>
                </a:cxn>
                <a:cxn ang="0">
                  <a:pos x="472" y="294"/>
                </a:cxn>
                <a:cxn ang="0">
                  <a:pos x="468" y="286"/>
                </a:cxn>
                <a:cxn ang="0">
                  <a:pos x="464" y="274"/>
                </a:cxn>
                <a:cxn ang="0">
                  <a:pos x="456" y="260"/>
                </a:cxn>
                <a:cxn ang="0">
                  <a:pos x="438" y="256"/>
                </a:cxn>
                <a:cxn ang="0">
                  <a:pos x="436" y="238"/>
                </a:cxn>
                <a:cxn ang="0">
                  <a:pos x="422" y="206"/>
                </a:cxn>
                <a:cxn ang="0">
                  <a:pos x="386" y="180"/>
                </a:cxn>
                <a:cxn ang="0">
                  <a:pos x="380" y="170"/>
                </a:cxn>
                <a:cxn ang="0">
                  <a:pos x="332" y="124"/>
                </a:cxn>
                <a:cxn ang="0">
                  <a:pos x="308" y="112"/>
                </a:cxn>
                <a:cxn ang="0">
                  <a:pos x="266" y="56"/>
                </a:cxn>
                <a:cxn ang="0">
                  <a:pos x="256" y="58"/>
                </a:cxn>
                <a:cxn ang="0">
                  <a:pos x="224" y="38"/>
                </a:cxn>
                <a:cxn ang="0">
                  <a:pos x="224" y="38"/>
                </a:cxn>
                <a:cxn ang="0">
                  <a:pos x="230" y="32"/>
                </a:cxn>
                <a:cxn ang="0">
                  <a:pos x="238" y="20"/>
                </a:cxn>
                <a:cxn ang="0">
                  <a:pos x="238" y="20"/>
                </a:cxn>
                <a:cxn ang="0">
                  <a:pos x="240" y="12"/>
                </a:cxn>
                <a:cxn ang="0">
                  <a:pos x="242" y="0"/>
                </a:cxn>
                <a:cxn ang="0">
                  <a:pos x="0" y="22"/>
                </a:cxn>
                <a:cxn ang="0">
                  <a:pos x="78" y="292"/>
                </a:cxn>
                <a:cxn ang="0">
                  <a:pos x="78" y="292"/>
                </a:cxn>
                <a:cxn ang="0">
                  <a:pos x="88" y="304"/>
                </a:cxn>
                <a:cxn ang="0">
                  <a:pos x="96" y="312"/>
                </a:cxn>
                <a:cxn ang="0">
                  <a:pos x="98" y="320"/>
                </a:cxn>
                <a:cxn ang="0">
                  <a:pos x="98" y="320"/>
                </a:cxn>
                <a:cxn ang="0">
                  <a:pos x="98" y="332"/>
                </a:cxn>
                <a:cxn ang="0">
                  <a:pos x="106" y="342"/>
                </a:cxn>
                <a:cxn ang="0">
                  <a:pos x="104" y="352"/>
                </a:cxn>
                <a:cxn ang="0">
                  <a:pos x="92" y="358"/>
                </a:cxn>
                <a:cxn ang="0">
                  <a:pos x="90" y="374"/>
                </a:cxn>
                <a:cxn ang="0">
                  <a:pos x="106" y="410"/>
                </a:cxn>
                <a:cxn ang="0">
                  <a:pos x="106" y="482"/>
                </a:cxn>
                <a:cxn ang="0">
                  <a:pos x="126" y="510"/>
                </a:cxn>
                <a:cxn ang="0">
                  <a:pos x="388" y="504"/>
                </a:cxn>
                <a:cxn ang="0">
                  <a:pos x="390" y="514"/>
                </a:cxn>
                <a:cxn ang="0">
                  <a:pos x="410" y="516"/>
                </a:cxn>
                <a:cxn ang="0">
                  <a:pos x="410" y="492"/>
                </a:cxn>
                <a:cxn ang="0">
                  <a:pos x="404" y="474"/>
                </a:cxn>
                <a:cxn ang="0">
                  <a:pos x="448" y="472"/>
                </a:cxn>
                <a:cxn ang="0">
                  <a:pos x="448" y="472"/>
                </a:cxn>
                <a:cxn ang="0">
                  <a:pos x="448" y="464"/>
                </a:cxn>
                <a:cxn ang="0">
                  <a:pos x="446" y="454"/>
                </a:cxn>
                <a:cxn ang="0">
                  <a:pos x="450" y="434"/>
                </a:cxn>
                <a:cxn ang="0">
                  <a:pos x="456" y="414"/>
                </a:cxn>
                <a:cxn ang="0">
                  <a:pos x="464" y="394"/>
                </a:cxn>
                <a:cxn ang="0">
                  <a:pos x="486" y="356"/>
                </a:cxn>
                <a:cxn ang="0">
                  <a:pos x="498" y="336"/>
                </a:cxn>
                <a:cxn ang="0">
                  <a:pos x="506" y="316"/>
                </a:cxn>
                <a:cxn ang="0">
                  <a:pos x="506" y="316"/>
                </a:cxn>
              </a:cxnLst>
              <a:rect l="0" t="0" r="r" b="b"/>
              <a:pathLst>
                <a:path w="506" h="516">
                  <a:moveTo>
                    <a:pt x="506" y="316"/>
                  </a:moveTo>
                  <a:lnTo>
                    <a:pt x="506" y="316"/>
                  </a:lnTo>
                  <a:lnTo>
                    <a:pt x="482" y="306"/>
                  </a:lnTo>
                  <a:lnTo>
                    <a:pt x="474" y="300"/>
                  </a:lnTo>
                  <a:lnTo>
                    <a:pt x="472" y="294"/>
                  </a:lnTo>
                  <a:lnTo>
                    <a:pt x="472" y="294"/>
                  </a:lnTo>
                  <a:lnTo>
                    <a:pt x="468" y="286"/>
                  </a:lnTo>
                  <a:lnTo>
                    <a:pt x="464" y="274"/>
                  </a:lnTo>
                  <a:lnTo>
                    <a:pt x="456" y="260"/>
                  </a:lnTo>
                  <a:lnTo>
                    <a:pt x="438" y="256"/>
                  </a:lnTo>
                  <a:lnTo>
                    <a:pt x="436" y="238"/>
                  </a:lnTo>
                  <a:lnTo>
                    <a:pt x="422" y="206"/>
                  </a:lnTo>
                  <a:lnTo>
                    <a:pt x="386" y="180"/>
                  </a:lnTo>
                  <a:lnTo>
                    <a:pt x="380" y="170"/>
                  </a:lnTo>
                  <a:lnTo>
                    <a:pt x="332" y="124"/>
                  </a:lnTo>
                  <a:lnTo>
                    <a:pt x="308" y="112"/>
                  </a:lnTo>
                  <a:lnTo>
                    <a:pt x="266" y="56"/>
                  </a:lnTo>
                  <a:lnTo>
                    <a:pt x="256" y="5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30" y="32"/>
                  </a:lnTo>
                  <a:lnTo>
                    <a:pt x="238" y="20"/>
                  </a:lnTo>
                  <a:lnTo>
                    <a:pt x="238" y="20"/>
                  </a:lnTo>
                  <a:lnTo>
                    <a:pt x="240" y="12"/>
                  </a:lnTo>
                  <a:lnTo>
                    <a:pt x="242" y="0"/>
                  </a:lnTo>
                  <a:lnTo>
                    <a:pt x="0" y="22"/>
                  </a:lnTo>
                  <a:lnTo>
                    <a:pt x="78" y="292"/>
                  </a:lnTo>
                  <a:lnTo>
                    <a:pt x="78" y="292"/>
                  </a:lnTo>
                  <a:lnTo>
                    <a:pt x="88" y="304"/>
                  </a:lnTo>
                  <a:lnTo>
                    <a:pt x="96" y="312"/>
                  </a:lnTo>
                  <a:lnTo>
                    <a:pt x="98" y="320"/>
                  </a:lnTo>
                  <a:lnTo>
                    <a:pt x="98" y="320"/>
                  </a:lnTo>
                  <a:lnTo>
                    <a:pt x="98" y="332"/>
                  </a:lnTo>
                  <a:lnTo>
                    <a:pt x="106" y="342"/>
                  </a:lnTo>
                  <a:lnTo>
                    <a:pt x="104" y="352"/>
                  </a:lnTo>
                  <a:lnTo>
                    <a:pt x="92" y="358"/>
                  </a:lnTo>
                  <a:lnTo>
                    <a:pt x="90" y="374"/>
                  </a:lnTo>
                  <a:lnTo>
                    <a:pt x="106" y="410"/>
                  </a:lnTo>
                  <a:lnTo>
                    <a:pt x="106" y="482"/>
                  </a:lnTo>
                  <a:lnTo>
                    <a:pt x="126" y="510"/>
                  </a:lnTo>
                  <a:lnTo>
                    <a:pt x="388" y="504"/>
                  </a:lnTo>
                  <a:lnTo>
                    <a:pt x="390" y="514"/>
                  </a:lnTo>
                  <a:lnTo>
                    <a:pt x="410" y="516"/>
                  </a:lnTo>
                  <a:lnTo>
                    <a:pt x="410" y="492"/>
                  </a:lnTo>
                  <a:lnTo>
                    <a:pt x="404" y="474"/>
                  </a:lnTo>
                  <a:lnTo>
                    <a:pt x="448" y="472"/>
                  </a:lnTo>
                  <a:lnTo>
                    <a:pt x="448" y="472"/>
                  </a:lnTo>
                  <a:lnTo>
                    <a:pt x="448" y="464"/>
                  </a:lnTo>
                  <a:lnTo>
                    <a:pt x="446" y="454"/>
                  </a:lnTo>
                  <a:lnTo>
                    <a:pt x="450" y="434"/>
                  </a:lnTo>
                  <a:lnTo>
                    <a:pt x="456" y="414"/>
                  </a:lnTo>
                  <a:lnTo>
                    <a:pt x="464" y="394"/>
                  </a:lnTo>
                  <a:lnTo>
                    <a:pt x="486" y="356"/>
                  </a:lnTo>
                  <a:lnTo>
                    <a:pt x="498" y="336"/>
                  </a:lnTo>
                  <a:lnTo>
                    <a:pt x="506" y="316"/>
                  </a:lnTo>
                  <a:lnTo>
                    <a:pt x="506" y="31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CC05A608-3D17-4316-B57A-BC46B5EE4CA5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6568338" y="3951539"/>
              <a:ext cx="584596" cy="453566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32" y="102"/>
                </a:cxn>
                <a:cxn ang="0">
                  <a:pos x="42" y="100"/>
                </a:cxn>
                <a:cxn ang="0">
                  <a:pos x="84" y="156"/>
                </a:cxn>
                <a:cxn ang="0">
                  <a:pos x="108" y="168"/>
                </a:cxn>
                <a:cxn ang="0">
                  <a:pos x="156" y="214"/>
                </a:cxn>
                <a:cxn ang="0">
                  <a:pos x="162" y="224"/>
                </a:cxn>
                <a:cxn ang="0">
                  <a:pos x="198" y="250"/>
                </a:cxn>
                <a:cxn ang="0">
                  <a:pos x="212" y="282"/>
                </a:cxn>
                <a:cxn ang="0">
                  <a:pos x="214" y="300"/>
                </a:cxn>
                <a:cxn ang="0">
                  <a:pos x="232" y="304"/>
                </a:cxn>
                <a:cxn ang="0">
                  <a:pos x="232" y="304"/>
                </a:cxn>
                <a:cxn ang="0">
                  <a:pos x="240" y="318"/>
                </a:cxn>
                <a:cxn ang="0">
                  <a:pos x="244" y="330"/>
                </a:cxn>
                <a:cxn ang="0">
                  <a:pos x="248" y="338"/>
                </a:cxn>
                <a:cxn ang="0">
                  <a:pos x="248" y="338"/>
                </a:cxn>
                <a:cxn ang="0">
                  <a:pos x="250" y="344"/>
                </a:cxn>
                <a:cxn ang="0">
                  <a:pos x="258" y="350"/>
                </a:cxn>
                <a:cxn ang="0">
                  <a:pos x="282" y="360"/>
                </a:cxn>
                <a:cxn ang="0">
                  <a:pos x="282" y="360"/>
                </a:cxn>
                <a:cxn ang="0">
                  <a:pos x="288" y="344"/>
                </a:cxn>
                <a:cxn ang="0">
                  <a:pos x="292" y="326"/>
                </a:cxn>
                <a:cxn ang="0">
                  <a:pos x="292" y="310"/>
                </a:cxn>
                <a:cxn ang="0">
                  <a:pos x="288" y="292"/>
                </a:cxn>
                <a:cxn ang="0">
                  <a:pos x="288" y="292"/>
                </a:cxn>
                <a:cxn ang="0">
                  <a:pos x="298" y="292"/>
                </a:cxn>
                <a:cxn ang="0">
                  <a:pos x="308" y="290"/>
                </a:cxn>
                <a:cxn ang="0">
                  <a:pos x="316" y="286"/>
                </a:cxn>
                <a:cxn ang="0">
                  <a:pos x="326" y="280"/>
                </a:cxn>
                <a:cxn ang="0">
                  <a:pos x="336" y="270"/>
                </a:cxn>
                <a:cxn ang="0">
                  <a:pos x="344" y="260"/>
                </a:cxn>
                <a:cxn ang="0">
                  <a:pos x="362" y="236"/>
                </a:cxn>
                <a:cxn ang="0">
                  <a:pos x="396" y="182"/>
                </a:cxn>
                <a:cxn ang="0">
                  <a:pos x="410" y="158"/>
                </a:cxn>
                <a:cxn ang="0">
                  <a:pos x="424" y="140"/>
                </a:cxn>
                <a:cxn ang="0">
                  <a:pos x="424" y="140"/>
                </a:cxn>
                <a:cxn ang="0">
                  <a:pos x="434" y="132"/>
                </a:cxn>
                <a:cxn ang="0">
                  <a:pos x="444" y="124"/>
                </a:cxn>
                <a:cxn ang="0">
                  <a:pos x="464" y="112"/>
                </a:cxn>
                <a:cxn ang="0">
                  <a:pos x="344" y="12"/>
                </a:cxn>
                <a:cxn ang="0">
                  <a:pos x="234" y="34"/>
                </a:cxn>
                <a:cxn ang="0">
                  <a:pos x="234" y="18"/>
                </a:cxn>
                <a:cxn ang="0">
                  <a:pos x="208" y="0"/>
                </a:cxn>
                <a:cxn ang="0">
                  <a:pos x="74" y="8"/>
                </a:cxn>
                <a:cxn ang="0">
                  <a:pos x="20" y="44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6" y="56"/>
                </a:cxn>
                <a:cxn ang="0">
                  <a:pos x="14" y="64"/>
                </a:cxn>
                <a:cxn ang="0">
                  <a:pos x="14" y="64"/>
                </a:cxn>
                <a:cxn ang="0">
                  <a:pos x="6" y="76"/>
                </a:cxn>
                <a:cxn ang="0">
                  <a:pos x="0" y="82"/>
                </a:cxn>
                <a:cxn ang="0">
                  <a:pos x="0" y="82"/>
                </a:cxn>
              </a:cxnLst>
              <a:rect l="0" t="0" r="r" b="b"/>
              <a:pathLst>
                <a:path w="464" h="360">
                  <a:moveTo>
                    <a:pt x="0" y="82"/>
                  </a:moveTo>
                  <a:lnTo>
                    <a:pt x="32" y="102"/>
                  </a:lnTo>
                  <a:lnTo>
                    <a:pt x="42" y="100"/>
                  </a:lnTo>
                  <a:lnTo>
                    <a:pt x="84" y="156"/>
                  </a:lnTo>
                  <a:lnTo>
                    <a:pt x="108" y="168"/>
                  </a:lnTo>
                  <a:lnTo>
                    <a:pt x="156" y="214"/>
                  </a:lnTo>
                  <a:lnTo>
                    <a:pt x="162" y="224"/>
                  </a:lnTo>
                  <a:lnTo>
                    <a:pt x="198" y="250"/>
                  </a:lnTo>
                  <a:lnTo>
                    <a:pt x="212" y="282"/>
                  </a:lnTo>
                  <a:lnTo>
                    <a:pt x="214" y="300"/>
                  </a:lnTo>
                  <a:lnTo>
                    <a:pt x="232" y="304"/>
                  </a:lnTo>
                  <a:lnTo>
                    <a:pt x="232" y="304"/>
                  </a:lnTo>
                  <a:lnTo>
                    <a:pt x="240" y="318"/>
                  </a:lnTo>
                  <a:lnTo>
                    <a:pt x="244" y="330"/>
                  </a:lnTo>
                  <a:lnTo>
                    <a:pt x="248" y="338"/>
                  </a:lnTo>
                  <a:lnTo>
                    <a:pt x="248" y="338"/>
                  </a:lnTo>
                  <a:lnTo>
                    <a:pt x="250" y="344"/>
                  </a:lnTo>
                  <a:lnTo>
                    <a:pt x="258" y="350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8" y="344"/>
                  </a:lnTo>
                  <a:lnTo>
                    <a:pt x="292" y="326"/>
                  </a:lnTo>
                  <a:lnTo>
                    <a:pt x="292" y="310"/>
                  </a:lnTo>
                  <a:lnTo>
                    <a:pt x="288" y="292"/>
                  </a:lnTo>
                  <a:lnTo>
                    <a:pt x="288" y="292"/>
                  </a:lnTo>
                  <a:lnTo>
                    <a:pt x="298" y="292"/>
                  </a:lnTo>
                  <a:lnTo>
                    <a:pt x="308" y="290"/>
                  </a:lnTo>
                  <a:lnTo>
                    <a:pt x="316" y="286"/>
                  </a:lnTo>
                  <a:lnTo>
                    <a:pt x="326" y="280"/>
                  </a:lnTo>
                  <a:lnTo>
                    <a:pt x="336" y="270"/>
                  </a:lnTo>
                  <a:lnTo>
                    <a:pt x="344" y="260"/>
                  </a:lnTo>
                  <a:lnTo>
                    <a:pt x="362" y="236"/>
                  </a:lnTo>
                  <a:lnTo>
                    <a:pt x="396" y="182"/>
                  </a:lnTo>
                  <a:lnTo>
                    <a:pt x="410" y="158"/>
                  </a:lnTo>
                  <a:lnTo>
                    <a:pt x="424" y="140"/>
                  </a:lnTo>
                  <a:lnTo>
                    <a:pt x="424" y="140"/>
                  </a:lnTo>
                  <a:lnTo>
                    <a:pt x="434" y="132"/>
                  </a:lnTo>
                  <a:lnTo>
                    <a:pt x="444" y="124"/>
                  </a:lnTo>
                  <a:lnTo>
                    <a:pt x="464" y="112"/>
                  </a:lnTo>
                  <a:lnTo>
                    <a:pt x="344" y="12"/>
                  </a:lnTo>
                  <a:lnTo>
                    <a:pt x="234" y="34"/>
                  </a:lnTo>
                  <a:lnTo>
                    <a:pt x="234" y="18"/>
                  </a:lnTo>
                  <a:lnTo>
                    <a:pt x="208" y="0"/>
                  </a:lnTo>
                  <a:lnTo>
                    <a:pt x="74" y="8"/>
                  </a:lnTo>
                  <a:lnTo>
                    <a:pt x="20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6" y="5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6" y="76"/>
                  </a:lnTo>
                  <a:lnTo>
                    <a:pt x="0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C7430243-5C70-4532-A470-E432C5B0BB6C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5396627" y="2341381"/>
              <a:ext cx="561917" cy="645071"/>
            </a:xfrm>
            <a:custGeom>
              <a:avLst/>
              <a:gdLst/>
              <a:ahLst/>
              <a:cxnLst>
                <a:cxn ang="0">
                  <a:pos x="428" y="428"/>
                </a:cxn>
                <a:cxn ang="0">
                  <a:pos x="432" y="364"/>
                </a:cxn>
                <a:cxn ang="0">
                  <a:pos x="436" y="302"/>
                </a:cxn>
                <a:cxn ang="0">
                  <a:pos x="436" y="270"/>
                </a:cxn>
                <a:cxn ang="0">
                  <a:pos x="446" y="196"/>
                </a:cxn>
                <a:cxn ang="0">
                  <a:pos x="432" y="170"/>
                </a:cxn>
                <a:cxn ang="0">
                  <a:pos x="412" y="124"/>
                </a:cxn>
                <a:cxn ang="0">
                  <a:pos x="390" y="112"/>
                </a:cxn>
                <a:cxn ang="0">
                  <a:pos x="376" y="94"/>
                </a:cxn>
                <a:cxn ang="0">
                  <a:pos x="372" y="92"/>
                </a:cxn>
                <a:cxn ang="0">
                  <a:pos x="356" y="94"/>
                </a:cxn>
                <a:cxn ang="0">
                  <a:pos x="218" y="64"/>
                </a:cxn>
                <a:cxn ang="0">
                  <a:pos x="210" y="26"/>
                </a:cxn>
                <a:cxn ang="0">
                  <a:pos x="184" y="22"/>
                </a:cxn>
                <a:cxn ang="0">
                  <a:pos x="154" y="4"/>
                </a:cxn>
                <a:cxn ang="0">
                  <a:pos x="150" y="0"/>
                </a:cxn>
                <a:cxn ang="0">
                  <a:pos x="140" y="4"/>
                </a:cxn>
                <a:cxn ang="0">
                  <a:pos x="124" y="18"/>
                </a:cxn>
                <a:cxn ang="0">
                  <a:pos x="102" y="30"/>
                </a:cxn>
                <a:cxn ang="0">
                  <a:pos x="86" y="36"/>
                </a:cxn>
                <a:cxn ang="0">
                  <a:pos x="62" y="38"/>
                </a:cxn>
                <a:cxn ang="0">
                  <a:pos x="50" y="34"/>
                </a:cxn>
                <a:cxn ang="0">
                  <a:pos x="46" y="100"/>
                </a:cxn>
                <a:cxn ang="0">
                  <a:pos x="22" y="174"/>
                </a:cxn>
                <a:cxn ang="0">
                  <a:pos x="12" y="258"/>
                </a:cxn>
                <a:cxn ang="0">
                  <a:pos x="84" y="304"/>
                </a:cxn>
                <a:cxn ang="0">
                  <a:pos x="146" y="358"/>
                </a:cxn>
                <a:cxn ang="0">
                  <a:pos x="160" y="452"/>
                </a:cxn>
                <a:cxn ang="0">
                  <a:pos x="194" y="504"/>
                </a:cxn>
                <a:cxn ang="0">
                  <a:pos x="446" y="502"/>
                </a:cxn>
                <a:cxn ang="0">
                  <a:pos x="434" y="466"/>
                </a:cxn>
                <a:cxn ang="0">
                  <a:pos x="428" y="428"/>
                </a:cxn>
              </a:cxnLst>
              <a:rect l="0" t="0" r="r" b="b"/>
              <a:pathLst>
                <a:path w="446" h="512">
                  <a:moveTo>
                    <a:pt x="428" y="428"/>
                  </a:moveTo>
                  <a:lnTo>
                    <a:pt x="428" y="428"/>
                  </a:lnTo>
                  <a:lnTo>
                    <a:pt x="428" y="396"/>
                  </a:lnTo>
                  <a:lnTo>
                    <a:pt x="432" y="364"/>
                  </a:lnTo>
                  <a:lnTo>
                    <a:pt x="434" y="332"/>
                  </a:lnTo>
                  <a:lnTo>
                    <a:pt x="436" y="302"/>
                  </a:lnTo>
                  <a:lnTo>
                    <a:pt x="436" y="302"/>
                  </a:lnTo>
                  <a:lnTo>
                    <a:pt x="436" y="270"/>
                  </a:lnTo>
                  <a:lnTo>
                    <a:pt x="438" y="242"/>
                  </a:lnTo>
                  <a:lnTo>
                    <a:pt x="446" y="196"/>
                  </a:lnTo>
                  <a:lnTo>
                    <a:pt x="432" y="188"/>
                  </a:lnTo>
                  <a:lnTo>
                    <a:pt x="432" y="170"/>
                  </a:lnTo>
                  <a:lnTo>
                    <a:pt x="404" y="162"/>
                  </a:lnTo>
                  <a:lnTo>
                    <a:pt x="412" y="12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08"/>
                  </a:lnTo>
                  <a:lnTo>
                    <a:pt x="376" y="94"/>
                  </a:lnTo>
                  <a:lnTo>
                    <a:pt x="376" y="94"/>
                  </a:lnTo>
                  <a:lnTo>
                    <a:pt x="372" y="92"/>
                  </a:lnTo>
                  <a:lnTo>
                    <a:pt x="368" y="92"/>
                  </a:lnTo>
                  <a:lnTo>
                    <a:pt x="356" y="94"/>
                  </a:lnTo>
                  <a:lnTo>
                    <a:pt x="340" y="102"/>
                  </a:lnTo>
                  <a:lnTo>
                    <a:pt x="218" y="64"/>
                  </a:lnTo>
                  <a:lnTo>
                    <a:pt x="210" y="26"/>
                  </a:lnTo>
                  <a:lnTo>
                    <a:pt x="210" y="26"/>
                  </a:lnTo>
                  <a:lnTo>
                    <a:pt x="196" y="26"/>
                  </a:lnTo>
                  <a:lnTo>
                    <a:pt x="184" y="22"/>
                  </a:lnTo>
                  <a:lnTo>
                    <a:pt x="170" y="16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0" y="0"/>
                  </a:lnTo>
                  <a:lnTo>
                    <a:pt x="144" y="2"/>
                  </a:lnTo>
                  <a:lnTo>
                    <a:pt x="140" y="4"/>
                  </a:lnTo>
                  <a:lnTo>
                    <a:pt x="132" y="10"/>
                  </a:lnTo>
                  <a:lnTo>
                    <a:pt x="124" y="18"/>
                  </a:lnTo>
                  <a:lnTo>
                    <a:pt x="114" y="24"/>
                  </a:lnTo>
                  <a:lnTo>
                    <a:pt x="102" y="30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72" y="38"/>
                  </a:lnTo>
                  <a:lnTo>
                    <a:pt x="62" y="38"/>
                  </a:lnTo>
                  <a:lnTo>
                    <a:pt x="54" y="36"/>
                  </a:lnTo>
                  <a:lnTo>
                    <a:pt x="50" y="34"/>
                  </a:lnTo>
                  <a:lnTo>
                    <a:pt x="48" y="34"/>
                  </a:lnTo>
                  <a:lnTo>
                    <a:pt x="46" y="100"/>
                  </a:lnTo>
                  <a:lnTo>
                    <a:pt x="0" y="148"/>
                  </a:lnTo>
                  <a:lnTo>
                    <a:pt x="22" y="174"/>
                  </a:lnTo>
                  <a:lnTo>
                    <a:pt x="14" y="214"/>
                  </a:lnTo>
                  <a:lnTo>
                    <a:pt x="12" y="258"/>
                  </a:lnTo>
                  <a:lnTo>
                    <a:pt x="54" y="288"/>
                  </a:lnTo>
                  <a:lnTo>
                    <a:pt x="84" y="304"/>
                  </a:lnTo>
                  <a:lnTo>
                    <a:pt x="98" y="326"/>
                  </a:lnTo>
                  <a:lnTo>
                    <a:pt x="146" y="358"/>
                  </a:lnTo>
                  <a:lnTo>
                    <a:pt x="146" y="412"/>
                  </a:lnTo>
                  <a:lnTo>
                    <a:pt x="160" y="452"/>
                  </a:lnTo>
                  <a:lnTo>
                    <a:pt x="160" y="486"/>
                  </a:lnTo>
                  <a:lnTo>
                    <a:pt x="194" y="504"/>
                  </a:lnTo>
                  <a:lnTo>
                    <a:pt x="200" y="512"/>
                  </a:lnTo>
                  <a:lnTo>
                    <a:pt x="446" y="502"/>
                  </a:lnTo>
                  <a:lnTo>
                    <a:pt x="446" y="502"/>
                  </a:lnTo>
                  <a:lnTo>
                    <a:pt x="434" y="466"/>
                  </a:lnTo>
                  <a:lnTo>
                    <a:pt x="430" y="446"/>
                  </a:lnTo>
                  <a:lnTo>
                    <a:pt x="428" y="428"/>
                  </a:lnTo>
                  <a:lnTo>
                    <a:pt x="428" y="42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99D10AD-0C96-4D9B-AFBC-FC108A780DDA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6588497" y="3137641"/>
              <a:ext cx="511521" cy="519081"/>
            </a:xfrm>
            <a:custGeom>
              <a:avLst/>
              <a:gdLst/>
              <a:ahLst/>
              <a:cxnLst>
                <a:cxn ang="0">
                  <a:pos x="138" y="40"/>
                </a:cxn>
                <a:cxn ang="0">
                  <a:pos x="132" y="88"/>
                </a:cxn>
                <a:cxn ang="0">
                  <a:pos x="130" y="116"/>
                </a:cxn>
                <a:cxn ang="0">
                  <a:pos x="110" y="138"/>
                </a:cxn>
                <a:cxn ang="0">
                  <a:pos x="82" y="162"/>
                </a:cxn>
                <a:cxn ang="0">
                  <a:pos x="72" y="168"/>
                </a:cxn>
                <a:cxn ang="0">
                  <a:pos x="56" y="190"/>
                </a:cxn>
                <a:cxn ang="0">
                  <a:pos x="60" y="200"/>
                </a:cxn>
                <a:cxn ang="0">
                  <a:pos x="60" y="210"/>
                </a:cxn>
                <a:cxn ang="0">
                  <a:pos x="56" y="212"/>
                </a:cxn>
                <a:cxn ang="0">
                  <a:pos x="46" y="214"/>
                </a:cxn>
                <a:cxn ang="0">
                  <a:pos x="32" y="216"/>
                </a:cxn>
                <a:cxn ang="0">
                  <a:pos x="28" y="220"/>
                </a:cxn>
                <a:cxn ang="0">
                  <a:pos x="26" y="238"/>
                </a:cxn>
                <a:cxn ang="0">
                  <a:pos x="30" y="254"/>
                </a:cxn>
                <a:cxn ang="0">
                  <a:pos x="0" y="314"/>
                </a:cxn>
                <a:cxn ang="0">
                  <a:pos x="54" y="376"/>
                </a:cxn>
                <a:cxn ang="0">
                  <a:pos x="84" y="408"/>
                </a:cxn>
                <a:cxn ang="0">
                  <a:pos x="130" y="390"/>
                </a:cxn>
                <a:cxn ang="0">
                  <a:pos x="166" y="390"/>
                </a:cxn>
                <a:cxn ang="0">
                  <a:pos x="214" y="364"/>
                </a:cxn>
                <a:cxn ang="0">
                  <a:pos x="254" y="226"/>
                </a:cxn>
                <a:cxn ang="0">
                  <a:pos x="304" y="188"/>
                </a:cxn>
                <a:cxn ang="0">
                  <a:pos x="340" y="160"/>
                </a:cxn>
                <a:cxn ang="0">
                  <a:pos x="354" y="102"/>
                </a:cxn>
                <a:cxn ang="0">
                  <a:pos x="406" y="92"/>
                </a:cxn>
                <a:cxn ang="0">
                  <a:pos x="400" y="88"/>
                </a:cxn>
                <a:cxn ang="0">
                  <a:pos x="374" y="80"/>
                </a:cxn>
                <a:cxn ang="0">
                  <a:pos x="364" y="80"/>
                </a:cxn>
                <a:cxn ang="0">
                  <a:pos x="348" y="82"/>
                </a:cxn>
                <a:cxn ang="0">
                  <a:pos x="336" y="90"/>
                </a:cxn>
                <a:cxn ang="0">
                  <a:pos x="308" y="92"/>
                </a:cxn>
                <a:cxn ang="0">
                  <a:pos x="282" y="116"/>
                </a:cxn>
                <a:cxn ang="0">
                  <a:pos x="248" y="88"/>
                </a:cxn>
                <a:cxn ang="0">
                  <a:pos x="152" y="0"/>
                </a:cxn>
                <a:cxn ang="0">
                  <a:pos x="126" y="12"/>
                </a:cxn>
              </a:cxnLst>
              <a:rect l="0" t="0" r="r" b="b"/>
              <a:pathLst>
                <a:path w="406" h="412">
                  <a:moveTo>
                    <a:pt x="126" y="12"/>
                  </a:moveTo>
                  <a:lnTo>
                    <a:pt x="138" y="40"/>
                  </a:lnTo>
                  <a:lnTo>
                    <a:pt x="128" y="58"/>
                  </a:lnTo>
                  <a:lnTo>
                    <a:pt x="132" y="88"/>
                  </a:lnTo>
                  <a:lnTo>
                    <a:pt x="120" y="96"/>
                  </a:lnTo>
                  <a:lnTo>
                    <a:pt x="130" y="116"/>
                  </a:lnTo>
                  <a:lnTo>
                    <a:pt x="130" y="116"/>
                  </a:lnTo>
                  <a:lnTo>
                    <a:pt x="110" y="138"/>
                  </a:lnTo>
                  <a:lnTo>
                    <a:pt x="94" y="152"/>
                  </a:lnTo>
                  <a:lnTo>
                    <a:pt x="82" y="162"/>
                  </a:lnTo>
                  <a:lnTo>
                    <a:pt x="82" y="162"/>
                  </a:lnTo>
                  <a:lnTo>
                    <a:pt x="72" y="168"/>
                  </a:lnTo>
                  <a:lnTo>
                    <a:pt x="64" y="17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60" y="200"/>
                  </a:lnTo>
                  <a:lnTo>
                    <a:pt x="60" y="208"/>
                  </a:lnTo>
                  <a:lnTo>
                    <a:pt x="60" y="210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0" y="214"/>
                  </a:lnTo>
                  <a:lnTo>
                    <a:pt x="46" y="214"/>
                  </a:lnTo>
                  <a:lnTo>
                    <a:pt x="40" y="214"/>
                  </a:lnTo>
                  <a:lnTo>
                    <a:pt x="32" y="216"/>
                  </a:lnTo>
                  <a:lnTo>
                    <a:pt x="32" y="216"/>
                  </a:lnTo>
                  <a:lnTo>
                    <a:pt x="28" y="220"/>
                  </a:lnTo>
                  <a:lnTo>
                    <a:pt x="26" y="224"/>
                  </a:lnTo>
                  <a:lnTo>
                    <a:pt x="26" y="238"/>
                  </a:lnTo>
                  <a:lnTo>
                    <a:pt x="28" y="250"/>
                  </a:lnTo>
                  <a:lnTo>
                    <a:pt x="30" y="254"/>
                  </a:lnTo>
                  <a:lnTo>
                    <a:pt x="0" y="282"/>
                  </a:lnTo>
                  <a:lnTo>
                    <a:pt x="0" y="314"/>
                  </a:lnTo>
                  <a:lnTo>
                    <a:pt x="38" y="368"/>
                  </a:lnTo>
                  <a:lnTo>
                    <a:pt x="54" y="376"/>
                  </a:lnTo>
                  <a:lnTo>
                    <a:pt x="64" y="388"/>
                  </a:lnTo>
                  <a:lnTo>
                    <a:pt x="84" y="408"/>
                  </a:lnTo>
                  <a:lnTo>
                    <a:pt x="108" y="412"/>
                  </a:lnTo>
                  <a:lnTo>
                    <a:pt x="130" y="390"/>
                  </a:lnTo>
                  <a:lnTo>
                    <a:pt x="144" y="404"/>
                  </a:lnTo>
                  <a:lnTo>
                    <a:pt x="166" y="390"/>
                  </a:lnTo>
                  <a:lnTo>
                    <a:pt x="176" y="376"/>
                  </a:lnTo>
                  <a:lnTo>
                    <a:pt x="214" y="364"/>
                  </a:lnTo>
                  <a:lnTo>
                    <a:pt x="248" y="262"/>
                  </a:lnTo>
                  <a:lnTo>
                    <a:pt x="254" y="226"/>
                  </a:lnTo>
                  <a:lnTo>
                    <a:pt x="284" y="236"/>
                  </a:lnTo>
                  <a:lnTo>
                    <a:pt x="304" y="188"/>
                  </a:lnTo>
                  <a:lnTo>
                    <a:pt x="320" y="180"/>
                  </a:lnTo>
                  <a:lnTo>
                    <a:pt x="340" y="160"/>
                  </a:lnTo>
                  <a:lnTo>
                    <a:pt x="352" y="136"/>
                  </a:lnTo>
                  <a:lnTo>
                    <a:pt x="354" y="102"/>
                  </a:lnTo>
                  <a:lnTo>
                    <a:pt x="402" y="128"/>
                  </a:lnTo>
                  <a:lnTo>
                    <a:pt x="406" y="92"/>
                  </a:lnTo>
                  <a:lnTo>
                    <a:pt x="406" y="92"/>
                  </a:lnTo>
                  <a:lnTo>
                    <a:pt x="400" y="88"/>
                  </a:lnTo>
                  <a:lnTo>
                    <a:pt x="390" y="84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64" y="80"/>
                  </a:lnTo>
                  <a:lnTo>
                    <a:pt x="356" y="80"/>
                  </a:lnTo>
                  <a:lnTo>
                    <a:pt x="348" y="82"/>
                  </a:lnTo>
                  <a:lnTo>
                    <a:pt x="344" y="84"/>
                  </a:lnTo>
                  <a:lnTo>
                    <a:pt x="336" y="90"/>
                  </a:lnTo>
                  <a:lnTo>
                    <a:pt x="332" y="92"/>
                  </a:lnTo>
                  <a:lnTo>
                    <a:pt x="308" y="92"/>
                  </a:lnTo>
                  <a:lnTo>
                    <a:pt x="300" y="106"/>
                  </a:lnTo>
                  <a:lnTo>
                    <a:pt x="282" y="116"/>
                  </a:lnTo>
                  <a:lnTo>
                    <a:pt x="254" y="150"/>
                  </a:lnTo>
                  <a:lnTo>
                    <a:pt x="248" y="88"/>
                  </a:lnTo>
                  <a:lnTo>
                    <a:pt x="162" y="104"/>
                  </a:lnTo>
                  <a:lnTo>
                    <a:pt x="152" y="0"/>
                  </a:lnTo>
                  <a:lnTo>
                    <a:pt x="138" y="0"/>
                  </a:lnTo>
                  <a:lnTo>
                    <a:pt x="126" y="1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03B41F4-D545-44B2-AD05-8D83D01CEE77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4260192" y="3767593"/>
              <a:ext cx="985245" cy="521601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4" y="2"/>
                </a:cxn>
                <a:cxn ang="0">
                  <a:pos x="0" y="60"/>
                </a:cxn>
                <a:cxn ang="0">
                  <a:pos x="274" y="80"/>
                </a:cxn>
                <a:cxn ang="0">
                  <a:pos x="260" y="294"/>
                </a:cxn>
                <a:cxn ang="0">
                  <a:pos x="260" y="294"/>
                </a:cxn>
                <a:cxn ang="0">
                  <a:pos x="270" y="300"/>
                </a:cxn>
                <a:cxn ang="0">
                  <a:pos x="278" y="306"/>
                </a:cxn>
                <a:cxn ang="0">
                  <a:pos x="284" y="316"/>
                </a:cxn>
                <a:cxn ang="0">
                  <a:pos x="284" y="316"/>
                </a:cxn>
                <a:cxn ang="0">
                  <a:pos x="288" y="318"/>
                </a:cxn>
                <a:cxn ang="0">
                  <a:pos x="294" y="322"/>
                </a:cxn>
                <a:cxn ang="0">
                  <a:pos x="310" y="322"/>
                </a:cxn>
                <a:cxn ang="0">
                  <a:pos x="330" y="322"/>
                </a:cxn>
                <a:cxn ang="0">
                  <a:pos x="332" y="348"/>
                </a:cxn>
                <a:cxn ang="0">
                  <a:pos x="332" y="348"/>
                </a:cxn>
                <a:cxn ang="0">
                  <a:pos x="344" y="348"/>
                </a:cxn>
                <a:cxn ang="0">
                  <a:pos x="356" y="348"/>
                </a:cxn>
                <a:cxn ang="0">
                  <a:pos x="368" y="352"/>
                </a:cxn>
                <a:cxn ang="0">
                  <a:pos x="368" y="352"/>
                </a:cxn>
                <a:cxn ang="0">
                  <a:pos x="412" y="366"/>
                </a:cxn>
                <a:cxn ang="0">
                  <a:pos x="438" y="360"/>
                </a:cxn>
                <a:cxn ang="0">
                  <a:pos x="438" y="360"/>
                </a:cxn>
                <a:cxn ang="0">
                  <a:pos x="438" y="362"/>
                </a:cxn>
                <a:cxn ang="0">
                  <a:pos x="436" y="364"/>
                </a:cxn>
                <a:cxn ang="0">
                  <a:pos x="438" y="370"/>
                </a:cxn>
                <a:cxn ang="0">
                  <a:pos x="444" y="378"/>
                </a:cxn>
                <a:cxn ang="0">
                  <a:pos x="444" y="378"/>
                </a:cxn>
                <a:cxn ang="0">
                  <a:pos x="454" y="386"/>
                </a:cxn>
                <a:cxn ang="0">
                  <a:pos x="460" y="390"/>
                </a:cxn>
                <a:cxn ang="0">
                  <a:pos x="468" y="394"/>
                </a:cxn>
                <a:cxn ang="0">
                  <a:pos x="486" y="382"/>
                </a:cxn>
                <a:cxn ang="0">
                  <a:pos x="486" y="382"/>
                </a:cxn>
                <a:cxn ang="0">
                  <a:pos x="506" y="386"/>
                </a:cxn>
                <a:cxn ang="0">
                  <a:pos x="520" y="392"/>
                </a:cxn>
                <a:cxn ang="0">
                  <a:pos x="532" y="396"/>
                </a:cxn>
                <a:cxn ang="0">
                  <a:pos x="532" y="396"/>
                </a:cxn>
                <a:cxn ang="0">
                  <a:pos x="536" y="398"/>
                </a:cxn>
                <a:cxn ang="0">
                  <a:pos x="540" y="398"/>
                </a:cxn>
                <a:cxn ang="0">
                  <a:pos x="550" y="394"/>
                </a:cxn>
                <a:cxn ang="0">
                  <a:pos x="562" y="386"/>
                </a:cxn>
                <a:cxn ang="0">
                  <a:pos x="608" y="402"/>
                </a:cxn>
                <a:cxn ang="0">
                  <a:pos x="656" y="392"/>
                </a:cxn>
                <a:cxn ang="0">
                  <a:pos x="692" y="380"/>
                </a:cxn>
                <a:cxn ang="0">
                  <a:pos x="704" y="392"/>
                </a:cxn>
                <a:cxn ang="0">
                  <a:pos x="722" y="378"/>
                </a:cxn>
                <a:cxn ang="0">
                  <a:pos x="760" y="414"/>
                </a:cxn>
                <a:cxn ang="0">
                  <a:pos x="782" y="410"/>
                </a:cxn>
                <a:cxn ang="0">
                  <a:pos x="774" y="30"/>
                </a:cxn>
                <a:cxn ang="0">
                  <a:pos x="98" y="0"/>
                </a:cxn>
              </a:cxnLst>
              <a:rect l="0" t="0" r="r" b="b"/>
              <a:pathLst>
                <a:path w="782" h="414">
                  <a:moveTo>
                    <a:pt x="98" y="0"/>
                  </a:moveTo>
                  <a:lnTo>
                    <a:pt x="4" y="2"/>
                  </a:lnTo>
                  <a:lnTo>
                    <a:pt x="0" y="60"/>
                  </a:lnTo>
                  <a:lnTo>
                    <a:pt x="274" y="80"/>
                  </a:lnTo>
                  <a:lnTo>
                    <a:pt x="260" y="294"/>
                  </a:lnTo>
                  <a:lnTo>
                    <a:pt x="260" y="294"/>
                  </a:lnTo>
                  <a:lnTo>
                    <a:pt x="270" y="300"/>
                  </a:lnTo>
                  <a:lnTo>
                    <a:pt x="278" y="306"/>
                  </a:lnTo>
                  <a:lnTo>
                    <a:pt x="284" y="316"/>
                  </a:lnTo>
                  <a:lnTo>
                    <a:pt x="284" y="316"/>
                  </a:lnTo>
                  <a:lnTo>
                    <a:pt x="288" y="318"/>
                  </a:lnTo>
                  <a:lnTo>
                    <a:pt x="294" y="322"/>
                  </a:lnTo>
                  <a:lnTo>
                    <a:pt x="310" y="322"/>
                  </a:lnTo>
                  <a:lnTo>
                    <a:pt x="330" y="322"/>
                  </a:lnTo>
                  <a:lnTo>
                    <a:pt x="332" y="348"/>
                  </a:lnTo>
                  <a:lnTo>
                    <a:pt x="332" y="348"/>
                  </a:lnTo>
                  <a:lnTo>
                    <a:pt x="344" y="348"/>
                  </a:lnTo>
                  <a:lnTo>
                    <a:pt x="356" y="348"/>
                  </a:lnTo>
                  <a:lnTo>
                    <a:pt x="368" y="352"/>
                  </a:lnTo>
                  <a:lnTo>
                    <a:pt x="368" y="352"/>
                  </a:lnTo>
                  <a:lnTo>
                    <a:pt x="412" y="366"/>
                  </a:lnTo>
                  <a:lnTo>
                    <a:pt x="438" y="360"/>
                  </a:lnTo>
                  <a:lnTo>
                    <a:pt x="438" y="360"/>
                  </a:lnTo>
                  <a:lnTo>
                    <a:pt x="438" y="362"/>
                  </a:lnTo>
                  <a:lnTo>
                    <a:pt x="436" y="364"/>
                  </a:lnTo>
                  <a:lnTo>
                    <a:pt x="438" y="370"/>
                  </a:lnTo>
                  <a:lnTo>
                    <a:pt x="444" y="378"/>
                  </a:lnTo>
                  <a:lnTo>
                    <a:pt x="444" y="378"/>
                  </a:lnTo>
                  <a:lnTo>
                    <a:pt x="454" y="386"/>
                  </a:lnTo>
                  <a:lnTo>
                    <a:pt x="460" y="390"/>
                  </a:lnTo>
                  <a:lnTo>
                    <a:pt x="468" y="394"/>
                  </a:lnTo>
                  <a:lnTo>
                    <a:pt x="486" y="382"/>
                  </a:lnTo>
                  <a:lnTo>
                    <a:pt x="486" y="382"/>
                  </a:lnTo>
                  <a:lnTo>
                    <a:pt x="506" y="386"/>
                  </a:lnTo>
                  <a:lnTo>
                    <a:pt x="520" y="392"/>
                  </a:lnTo>
                  <a:lnTo>
                    <a:pt x="532" y="396"/>
                  </a:lnTo>
                  <a:lnTo>
                    <a:pt x="532" y="396"/>
                  </a:lnTo>
                  <a:lnTo>
                    <a:pt x="536" y="398"/>
                  </a:lnTo>
                  <a:lnTo>
                    <a:pt x="540" y="398"/>
                  </a:lnTo>
                  <a:lnTo>
                    <a:pt x="550" y="394"/>
                  </a:lnTo>
                  <a:lnTo>
                    <a:pt x="562" y="386"/>
                  </a:lnTo>
                  <a:lnTo>
                    <a:pt x="608" y="402"/>
                  </a:lnTo>
                  <a:lnTo>
                    <a:pt x="656" y="392"/>
                  </a:lnTo>
                  <a:lnTo>
                    <a:pt x="692" y="380"/>
                  </a:lnTo>
                  <a:lnTo>
                    <a:pt x="704" y="392"/>
                  </a:lnTo>
                  <a:lnTo>
                    <a:pt x="722" y="378"/>
                  </a:lnTo>
                  <a:lnTo>
                    <a:pt x="760" y="414"/>
                  </a:lnTo>
                  <a:lnTo>
                    <a:pt x="782" y="410"/>
                  </a:lnTo>
                  <a:lnTo>
                    <a:pt x="774" y="3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FE5B1EC6-48F8-424A-8745-AC807E95D8A2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443774" y="2482491"/>
              <a:ext cx="821458" cy="677829"/>
            </a:xfrm>
            <a:custGeom>
              <a:avLst/>
              <a:gdLst/>
              <a:ahLst/>
              <a:cxnLst>
                <a:cxn ang="0">
                  <a:pos x="606" y="538"/>
                </a:cxn>
                <a:cxn ang="0">
                  <a:pos x="652" y="82"/>
                </a:cxn>
                <a:cxn ang="0">
                  <a:pos x="88" y="0"/>
                </a:cxn>
                <a:cxn ang="0">
                  <a:pos x="24" y="346"/>
                </a:cxn>
                <a:cxn ang="0">
                  <a:pos x="0" y="466"/>
                </a:cxn>
                <a:cxn ang="0">
                  <a:pos x="606" y="538"/>
                </a:cxn>
              </a:cxnLst>
              <a:rect l="0" t="0" r="r" b="b"/>
              <a:pathLst>
                <a:path w="652" h="538">
                  <a:moveTo>
                    <a:pt x="606" y="538"/>
                  </a:moveTo>
                  <a:lnTo>
                    <a:pt x="652" y="82"/>
                  </a:lnTo>
                  <a:lnTo>
                    <a:pt x="88" y="0"/>
                  </a:lnTo>
                  <a:lnTo>
                    <a:pt x="24" y="346"/>
                  </a:lnTo>
                  <a:lnTo>
                    <a:pt x="0" y="466"/>
                  </a:lnTo>
                  <a:lnTo>
                    <a:pt x="606" y="53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0F164F18-17B8-4D08-800E-89116D48D058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48814" y="3681920"/>
              <a:ext cx="816418" cy="84161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656"/>
                </a:cxn>
                <a:cxn ang="0">
                  <a:pos x="82" y="668"/>
                </a:cxn>
                <a:cxn ang="0">
                  <a:pos x="94" y="614"/>
                </a:cxn>
                <a:cxn ang="0">
                  <a:pos x="94" y="614"/>
                </a:cxn>
                <a:cxn ang="0">
                  <a:pos x="130" y="618"/>
                </a:cxn>
                <a:cxn ang="0">
                  <a:pos x="168" y="622"/>
                </a:cxn>
                <a:cxn ang="0">
                  <a:pos x="208" y="628"/>
                </a:cxn>
                <a:cxn ang="0">
                  <a:pos x="226" y="632"/>
                </a:cxn>
                <a:cxn ang="0">
                  <a:pos x="244" y="638"/>
                </a:cxn>
                <a:cxn ang="0">
                  <a:pos x="248" y="608"/>
                </a:cxn>
                <a:cxn ang="0">
                  <a:pos x="594" y="650"/>
                </a:cxn>
                <a:cxn ang="0">
                  <a:pos x="632" y="128"/>
                </a:cxn>
                <a:cxn ang="0">
                  <a:pos x="644" y="128"/>
                </a:cxn>
                <a:cxn ang="0">
                  <a:pos x="648" y="70"/>
                </a:cxn>
                <a:cxn ang="0">
                  <a:pos x="96" y="0"/>
                </a:cxn>
              </a:cxnLst>
              <a:rect l="0" t="0" r="r" b="b"/>
              <a:pathLst>
                <a:path w="648" h="668">
                  <a:moveTo>
                    <a:pt x="96" y="0"/>
                  </a:moveTo>
                  <a:lnTo>
                    <a:pt x="0" y="656"/>
                  </a:lnTo>
                  <a:lnTo>
                    <a:pt x="82" y="668"/>
                  </a:lnTo>
                  <a:lnTo>
                    <a:pt x="94" y="614"/>
                  </a:lnTo>
                  <a:lnTo>
                    <a:pt x="94" y="614"/>
                  </a:lnTo>
                  <a:lnTo>
                    <a:pt x="130" y="618"/>
                  </a:lnTo>
                  <a:lnTo>
                    <a:pt x="168" y="622"/>
                  </a:lnTo>
                  <a:lnTo>
                    <a:pt x="208" y="628"/>
                  </a:lnTo>
                  <a:lnTo>
                    <a:pt x="226" y="632"/>
                  </a:lnTo>
                  <a:lnTo>
                    <a:pt x="244" y="638"/>
                  </a:lnTo>
                  <a:lnTo>
                    <a:pt x="248" y="608"/>
                  </a:lnTo>
                  <a:lnTo>
                    <a:pt x="594" y="650"/>
                  </a:lnTo>
                  <a:lnTo>
                    <a:pt x="632" y="128"/>
                  </a:lnTo>
                  <a:lnTo>
                    <a:pt x="644" y="128"/>
                  </a:lnTo>
                  <a:lnTo>
                    <a:pt x="648" y="7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4E284D2-75CB-41A2-B76E-1D80FD704951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007847" y="2852903"/>
              <a:ext cx="650111" cy="829017"/>
            </a:xfrm>
            <a:custGeom>
              <a:avLst/>
              <a:gdLst/>
              <a:ahLst/>
              <a:cxnLst>
                <a:cxn ang="0">
                  <a:pos x="346" y="172"/>
                </a:cxn>
                <a:cxn ang="0">
                  <a:pos x="370" y="52"/>
                </a:cxn>
                <a:cxn ang="0">
                  <a:pos x="124" y="0"/>
                </a:cxn>
                <a:cxn ang="0">
                  <a:pos x="124" y="0"/>
                </a:cxn>
                <a:cxn ang="0">
                  <a:pos x="66" y="270"/>
                </a:cxn>
                <a:cxn ang="0">
                  <a:pos x="0" y="580"/>
                </a:cxn>
                <a:cxn ang="0">
                  <a:pos x="446" y="658"/>
                </a:cxn>
                <a:cxn ang="0">
                  <a:pos x="446" y="658"/>
                </a:cxn>
                <a:cxn ang="0">
                  <a:pos x="516" y="192"/>
                </a:cxn>
                <a:cxn ang="0">
                  <a:pos x="346" y="172"/>
                </a:cxn>
              </a:cxnLst>
              <a:rect l="0" t="0" r="r" b="b"/>
              <a:pathLst>
                <a:path w="516" h="658">
                  <a:moveTo>
                    <a:pt x="346" y="172"/>
                  </a:moveTo>
                  <a:lnTo>
                    <a:pt x="370" y="5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66" y="270"/>
                  </a:lnTo>
                  <a:lnTo>
                    <a:pt x="0" y="580"/>
                  </a:lnTo>
                  <a:lnTo>
                    <a:pt x="446" y="658"/>
                  </a:lnTo>
                  <a:lnTo>
                    <a:pt x="446" y="658"/>
                  </a:lnTo>
                  <a:lnTo>
                    <a:pt x="516" y="192"/>
                  </a:lnTo>
                  <a:lnTo>
                    <a:pt x="346" y="17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1F5268BB-E4C2-452D-8D26-304D519E8826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569765" y="3094804"/>
              <a:ext cx="851696" cy="675309"/>
            </a:xfrm>
            <a:custGeom>
              <a:avLst/>
              <a:gdLst/>
              <a:ahLst/>
              <a:cxnLst>
                <a:cxn ang="0">
                  <a:pos x="506" y="52"/>
                </a:cxn>
                <a:cxn ang="0">
                  <a:pos x="70" y="0"/>
                </a:cxn>
                <a:cxn ang="0">
                  <a:pos x="0" y="466"/>
                </a:cxn>
                <a:cxn ang="0">
                  <a:pos x="552" y="536"/>
                </a:cxn>
                <a:cxn ang="0">
                  <a:pos x="646" y="534"/>
                </a:cxn>
                <a:cxn ang="0">
                  <a:pos x="676" y="78"/>
                </a:cxn>
                <a:cxn ang="0">
                  <a:pos x="506" y="52"/>
                </a:cxn>
              </a:cxnLst>
              <a:rect l="0" t="0" r="r" b="b"/>
              <a:pathLst>
                <a:path w="676" h="536">
                  <a:moveTo>
                    <a:pt x="506" y="52"/>
                  </a:moveTo>
                  <a:lnTo>
                    <a:pt x="70" y="0"/>
                  </a:lnTo>
                  <a:lnTo>
                    <a:pt x="0" y="466"/>
                  </a:lnTo>
                  <a:lnTo>
                    <a:pt x="552" y="536"/>
                  </a:lnTo>
                  <a:lnTo>
                    <a:pt x="646" y="534"/>
                  </a:lnTo>
                  <a:lnTo>
                    <a:pt x="676" y="78"/>
                  </a:lnTo>
                  <a:lnTo>
                    <a:pt x="506" y="5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C6C474AD-D23E-4CA1-96A0-AE1FF946641F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2123394" y="1963410"/>
              <a:ext cx="909651" cy="808859"/>
            </a:xfrm>
            <a:custGeom>
              <a:avLst/>
              <a:gdLst/>
              <a:ahLst/>
              <a:cxnLst>
                <a:cxn ang="0">
                  <a:pos x="500" y="136"/>
                </a:cxn>
                <a:cxn ang="0">
                  <a:pos x="474" y="138"/>
                </a:cxn>
                <a:cxn ang="0">
                  <a:pos x="416" y="126"/>
                </a:cxn>
                <a:cxn ang="0">
                  <a:pos x="362" y="136"/>
                </a:cxn>
                <a:cxn ang="0">
                  <a:pos x="328" y="116"/>
                </a:cxn>
                <a:cxn ang="0">
                  <a:pos x="316" y="112"/>
                </a:cxn>
                <a:cxn ang="0">
                  <a:pos x="290" y="108"/>
                </a:cxn>
                <a:cxn ang="0">
                  <a:pos x="274" y="104"/>
                </a:cxn>
                <a:cxn ang="0">
                  <a:pos x="260" y="92"/>
                </a:cxn>
                <a:cxn ang="0">
                  <a:pos x="252" y="74"/>
                </a:cxn>
                <a:cxn ang="0">
                  <a:pos x="244" y="34"/>
                </a:cxn>
                <a:cxn ang="0">
                  <a:pos x="242" y="30"/>
                </a:cxn>
                <a:cxn ang="0">
                  <a:pos x="222" y="16"/>
                </a:cxn>
                <a:cxn ang="0">
                  <a:pos x="180" y="0"/>
                </a:cxn>
                <a:cxn ang="0">
                  <a:pos x="174" y="24"/>
                </a:cxn>
                <a:cxn ang="0">
                  <a:pos x="162" y="60"/>
                </a:cxn>
                <a:cxn ang="0">
                  <a:pos x="118" y="170"/>
                </a:cxn>
                <a:cxn ang="0">
                  <a:pos x="102" y="204"/>
                </a:cxn>
                <a:cxn ang="0">
                  <a:pos x="70" y="272"/>
                </a:cxn>
                <a:cxn ang="0">
                  <a:pos x="60" y="308"/>
                </a:cxn>
                <a:cxn ang="0">
                  <a:pos x="50" y="310"/>
                </a:cxn>
                <a:cxn ang="0">
                  <a:pos x="36" y="316"/>
                </a:cxn>
                <a:cxn ang="0">
                  <a:pos x="24" y="330"/>
                </a:cxn>
                <a:cxn ang="0">
                  <a:pos x="12" y="358"/>
                </a:cxn>
                <a:cxn ang="0">
                  <a:pos x="4" y="404"/>
                </a:cxn>
                <a:cxn ang="0">
                  <a:pos x="330" y="580"/>
                </a:cxn>
                <a:cxn ang="0">
                  <a:pos x="618" y="458"/>
                </a:cxn>
                <a:cxn ang="0">
                  <a:pos x="626" y="442"/>
                </a:cxn>
                <a:cxn ang="0">
                  <a:pos x="640" y="406"/>
                </a:cxn>
                <a:cxn ang="0">
                  <a:pos x="640" y="388"/>
                </a:cxn>
                <a:cxn ang="0">
                  <a:pos x="636" y="374"/>
                </a:cxn>
                <a:cxn ang="0">
                  <a:pos x="624" y="358"/>
                </a:cxn>
                <a:cxn ang="0">
                  <a:pos x="700" y="282"/>
                </a:cxn>
                <a:cxn ang="0">
                  <a:pos x="720" y="234"/>
                </a:cxn>
                <a:cxn ang="0">
                  <a:pos x="722" y="226"/>
                </a:cxn>
                <a:cxn ang="0">
                  <a:pos x="714" y="206"/>
                </a:cxn>
                <a:cxn ang="0">
                  <a:pos x="548" y="142"/>
                </a:cxn>
              </a:cxnLst>
              <a:rect l="0" t="0" r="r" b="b"/>
              <a:pathLst>
                <a:path w="722" h="642">
                  <a:moveTo>
                    <a:pt x="530" y="142"/>
                  </a:moveTo>
                  <a:lnTo>
                    <a:pt x="500" y="136"/>
                  </a:lnTo>
                  <a:lnTo>
                    <a:pt x="486" y="144"/>
                  </a:lnTo>
                  <a:lnTo>
                    <a:pt x="474" y="138"/>
                  </a:lnTo>
                  <a:lnTo>
                    <a:pt x="428" y="142"/>
                  </a:lnTo>
                  <a:lnTo>
                    <a:pt x="416" y="12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42" y="124"/>
                  </a:lnTo>
                  <a:lnTo>
                    <a:pt x="328" y="116"/>
                  </a:lnTo>
                  <a:lnTo>
                    <a:pt x="316" y="112"/>
                  </a:lnTo>
                  <a:lnTo>
                    <a:pt x="316" y="112"/>
                  </a:lnTo>
                  <a:lnTo>
                    <a:pt x="300" y="112"/>
                  </a:lnTo>
                  <a:lnTo>
                    <a:pt x="290" y="108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66" y="98"/>
                  </a:lnTo>
                  <a:lnTo>
                    <a:pt x="260" y="92"/>
                  </a:lnTo>
                  <a:lnTo>
                    <a:pt x="254" y="82"/>
                  </a:lnTo>
                  <a:lnTo>
                    <a:pt x="252" y="74"/>
                  </a:lnTo>
                  <a:lnTo>
                    <a:pt x="246" y="52"/>
                  </a:lnTo>
                  <a:lnTo>
                    <a:pt x="244" y="34"/>
                  </a:lnTo>
                  <a:lnTo>
                    <a:pt x="244" y="34"/>
                  </a:lnTo>
                  <a:lnTo>
                    <a:pt x="242" y="30"/>
                  </a:lnTo>
                  <a:lnTo>
                    <a:pt x="236" y="24"/>
                  </a:lnTo>
                  <a:lnTo>
                    <a:pt x="222" y="16"/>
                  </a:lnTo>
                  <a:lnTo>
                    <a:pt x="202" y="6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4" y="24"/>
                  </a:lnTo>
                  <a:lnTo>
                    <a:pt x="174" y="24"/>
                  </a:lnTo>
                  <a:lnTo>
                    <a:pt x="162" y="60"/>
                  </a:lnTo>
                  <a:lnTo>
                    <a:pt x="148" y="98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02" y="204"/>
                  </a:lnTo>
                  <a:lnTo>
                    <a:pt x="86" y="238"/>
                  </a:lnTo>
                  <a:lnTo>
                    <a:pt x="70" y="272"/>
                  </a:lnTo>
                  <a:lnTo>
                    <a:pt x="64" y="290"/>
                  </a:lnTo>
                  <a:lnTo>
                    <a:pt x="60" y="308"/>
                  </a:lnTo>
                  <a:lnTo>
                    <a:pt x="60" y="308"/>
                  </a:lnTo>
                  <a:lnTo>
                    <a:pt x="50" y="310"/>
                  </a:lnTo>
                  <a:lnTo>
                    <a:pt x="42" y="312"/>
                  </a:lnTo>
                  <a:lnTo>
                    <a:pt x="36" y="316"/>
                  </a:lnTo>
                  <a:lnTo>
                    <a:pt x="30" y="322"/>
                  </a:lnTo>
                  <a:lnTo>
                    <a:pt x="24" y="330"/>
                  </a:lnTo>
                  <a:lnTo>
                    <a:pt x="20" y="338"/>
                  </a:lnTo>
                  <a:lnTo>
                    <a:pt x="12" y="358"/>
                  </a:lnTo>
                  <a:lnTo>
                    <a:pt x="6" y="380"/>
                  </a:lnTo>
                  <a:lnTo>
                    <a:pt x="4" y="404"/>
                  </a:lnTo>
                  <a:lnTo>
                    <a:pt x="0" y="456"/>
                  </a:lnTo>
                  <a:lnTo>
                    <a:pt x="330" y="580"/>
                  </a:lnTo>
                  <a:lnTo>
                    <a:pt x="578" y="642"/>
                  </a:lnTo>
                  <a:lnTo>
                    <a:pt x="618" y="458"/>
                  </a:lnTo>
                  <a:lnTo>
                    <a:pt x="618" y="458"/>
                  </a:lnTo>
                  <a:lnTo>
                    <a:pt x="626" y="442"/>
                  </a:lnTo>
                  <a:lnTo>
                    <a:pt x="640" y="406"/>
                  </a:lnTo>
                  <a:lnTo>
                    <a:pt x="640" y="406"/>
                  </a:lnTo>
                  <a:lnTo>
                    <a:pt x="642" y="398"/>
                  </a:lnTo>
                  <a:lnTo>
                    <a:pt x="640" y="388"/>
                  </a:lnTo>
                  <a:lnTo>
                    <a:pt x="638" y="380"/>
                  </a:lnTo>
                  <a:lnTo>
                    <a:pt x="636" y="374"/>
                  </a:lnTo>
                  <a:lnTo>
                    <a:pt x="628" y="362"/>
                  </a:lnTo>
                  <a:lnTo>
                    <a:pt x="624" y="358"/>
                  </a:lnTo>
                  <a:lnTo>
                    <a:pt x="700" y="282"/>
                  </a:lnTo>
                  <a:lnTo>
                    <a:pt x="700" y="282"/>
                  </a:lnTo>
                  <a:lnTo>
                    <a:pt x="708" y="266"/>
                  </a:lnTo>
                  <a:lnTo>
                    <a:pt x="720" y="234"/>
                  </a:lnTo>
                  <a:lnTo>
                    <a:pt x="720" y="234"/>
                  </a:lnTo>
                  <a:lnTo>
                    <a:pt x="722" y="226"/>
                  </a:lnTo>
                  <a:lnTo>
                    <a:pt x="718" y="216"/>
                  </a:lnTo>
                  <a:lnTo>
                    <a:pt x="714" y="206"/>
                  </a:lnTo>
                  <a:lnTo>
                    <a:pt x="710" y="198"/>
                  </a:lnTo>
                  <a:lnTo>
                    <a:pt x="548" y="142"/>
                  </a:lnTo>
                  <a:lnTo>
                    <a:pt x="530" y="14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79F01DD0-77B0-4F22-8CE7-1455E06C66AB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350177" y="1605597"/>
              <a:ext cx="763502" cy="607274"/>
            </a:xfrm>
            <a:custGeom>
              <a:avLst/>
              <a:gdLst/>
              <a:ahLst/>
              <a:cxnLst>
                <a:cxn ang="0">
                  <a:pos x="528" y="434"/>
                </a:cxn>
                <a:cxn ang="0">
                  <a:pos x="524" y="404"/>
                </a:cxn>
                <a:cxn ang="0">
                  <a:pos x="606" y="132"/>
                </a:cxn>
                <a:cxn ang="0">
                  <a:pos x="336" y="46"/>
                </a:cxn>
                <a:cxn ang="0">
                  <a:pos x="202" y="0"/>
                </a:cxn>
                <a:cxn ang="0">
                  <a:pos x="202" y="36"/>
                </a:cxn>
                <a:cxn ang="0">
                  <a:pos x="198" y="66"/>
                </a:cxn>
                <a:cxn ang="0">
                  <a:pos x="188" y="86"/>
                </a:cxn>
                <a:cxn ang="0">
                  <a:pos x="182" y="92"/>
                </a:cxn>
                <a:cxn ang="0">
                  <a:pos x="166" y="94"/>
                </a:cxn>
                <a:cxn ang="0">
                  <a:pos x="132" y="78"/>
                </a:cxn>
                <a:cxn ang="0">
                  <a:pos x="96" y="58"/>
                </a:cxn>
                <a:cxn ang="0">
                  <a:pos x="36" y="28"/>
                </a:cxn>
                <a:cxn ang="0">
                  <a:pos x="32" y="48"/>
                </a:cxn>
                <a:cxn ang="0">
                  <a:pos x="26" y="106"/>
                </a:cxn>
                <a:cxn ang="0">
                  <a:pos x="28" y="184"/>
                </a:cxn>
                <a:cxn ang="0">
                  <a:pos x="26" y="200"/>
                </a:cxn>
                <a:cxn ang="0">
                  <a:pos x="12" y="242"/>
                </a:cxn>
                <a:cxn ang="0">
                  <a:pos x="0" y="284"/>
                </a:cxn>
                <a:cxn ang="0">
                  <a:pos x="22" y="290"/>
                </a:cxn>
                <a:cxn ang="0">
                  <a:pos x="56" y="308"/>
                </a:cxn>
                <a:cxn ang="0">
                  <a:pos x="64" y="318"/>
                </a:cxn>
                <a:cxn ang="0">
                  <a:pos x="66" y="336"/>
                </a:cxn>
                <a:cxn ang="0">
                  <a:pos x="74" y="366"/>
                </a:cxn>
                <a:cxn ang="0">
                  <a:pos x="86" y="382"/>
                </a:cxn>
                <a:cxn ang="0">
                  <a:pos x="94" y="388"/>
                </a:cxn>
                <a:cxn ang="0">
                  <a:pos x="120" y="396"/>
                </a:cxn>
                <a:cxn ang="0">
                  <a:pos x="136" y="396"/>
                </a:cxn>
                <a:cxn ang="0">
                  <a:pos x="162" y="408"/>
                </a:cxn>
                <a:cxn ang="0">
                  <a:pos x="236" y="410"/>
                </a:cxn>
                <a:cxn ang="0">
                  <a:pos x="294" y="422"/>
                </a:cxn>
                <a:cxn ang="0">
                  <a:pos x="320" y="420"/>
                </a:cxn>
                <a:cxn ang="0">
                  <a:pos x="368" y="426"/>
                </a:cxn>
                <a:cxn ang="0">
                  <a:pos x="530" y="482"/>
                </a:cxn>
                <a:cxn ang="0">
                  <a:pos x="520" y="468"/>
                </a:cxn>
                <a:cxn ang="0">
                  <a:pos x="526" y="448"/>
                </a:cxn>
                <a:cxn ang="0">
                  <a:pos x="528" y="434"/>
                </a:cxn>
              </a:cxnLst>
              <a:rect l="0" t="0" r="r" b="b"/>
              <a:pathLst>
                <a:path w="606" h="482">
                  <a:moveTo>
                    <a:pt x="528" y="434"/>
                  </a:moveTo>
                  <a:lnTo>
                    <a:pt x="528" y="434"/>
                  </a:lnTo>
                  <a:lnTo>
                    <a:pt x="526" y="412"/>
                  </a:lnTo>
                  <a:lnTo>
                    <a:pt x="524" y="404"/>
                  </a:lnTo>
                  <a:lnTo>
                    <a:pt x="606" y="132"/>
                  </a:lnTo>
                  <a:lnTo>
                    <a:pt x="606" y="132"/>
                  </a:lnTo>
                  <a:lnTo>
                    <a:pt x="468" y="88"/>
                  </a:lnTo>
                  <a:lnTo>
                    <a:pt x="336" y="46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204" y="12"/>
                  </a:lnTo>
                  <a:lnTo>
                    <a:pt x="202" y="36"/>
                  </a:lnTo>
                  <a:lnTo>
                    <a:pt x="200" y="52"/>
                  </a:lnTo>
                  <a:lnTo>
                    <a:pt x="198" y="66"/>
                  </a:lnTo>
                  <a:lnTo>
                    <a:pt x="194" y="78"/>
                  </a:lnTo>
                  <a:lnTo>
                    <a:pt x="188" y="86"/>
                  </a:lnTo>
                  <a:lnTo>
                    <a:pt x="188" y="86"/>
                  </a:lnTo>
                  <a:lnTo>
                    <a:pt x="182" y="92"/>
                  </a:lnTo>
                  <a:lnTo>
                    <a:pt x="174" y="94"/>
                  </a:lnTo>
                  <a:lnTo>
                    <a:pt x="166" y="94"/>
                  </a:lnTo>
                  <a:lnTo>
                    <a:pt x="156" y="92"/>
                  </a:lnTo>
                  <a:lnTo>
                    <a:pt x="132" y="78"/>
                  </a:lnTo>
                  <a:lnTo>
                    <a:pt x="96" y="58"/>
                  </a:lnTo>
                  <a:lnTo>
                    <a:pt x="96" y="58"/>
                  </a:lnTo>
                  <a:lnTo>
                    <a:pt x="62" y="40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48"/>
                  </a:lnTo>
                  <a:lnTo>
                    <a:pt x="28" y="66"/>
                  </a:lnTo>
                  <a:lnTo>
                    <a:pt x="26" y="106"/>
                  </a:lnTo>
                  <a:lnTo>
                    <a:pt x="26" y="144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26" y="200"/>
                  </a:lnTo>
                  <a:lnTo>
                    <a:pt x="22" y="214"/>
                  </a:lnTo>
                  <a:lnTo>
                    <a:pt x="12" y="242"/>
                  </a:lnTo>
                  <a:lnTo>
                    <a:pt x="12" y="242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2" y="290"/>
                  </a:lnTo>
                  <a:lnTo>
                    <a:pt x="42" y="300"/>
                  </a:lnTo>
                  <a:lnTo>
                    <a:pt x="56" y="308"/>
                  </a:lnTo>
                  <a:lnTo>
                    <a:pt x="62" y="314"/>
                  </a:lnTo>
                  <a:lnTo>
                    <a:pt x="64" y="318"/>
                  </a:lnTo>
                  <a:lnTo>
                    <a:pt x="64" y="318"/>
                  </a:lnTo>
                  <a:lnTo>
                    <a:pt x="66" y="336"/>
                  </a:lnTo>
                  <a:lnTo>
                    <a:pt x="72" y="358"/>
                  </a:lnTo>
                  <a:lnTo>
                    <a:pt x="74" y="366"/>
                  </a:lnTo>
                  <a:lnTo>
                    <a:pt x="80" y="376"/>
                  </a:lnTo>
                  <a:lnTo>
                    <a:pt x="86" y="382"/>
                  </a:lnTo>
                  <a:lnTo>
                    <a:pt x="94" y="388"/>
                  </a:lnTo>
                  <a:lnTo>
                    <a:pt x="94" y="388"/>
                  </a:lnTo>
                  <a:lnTo>
                    <a:pt x="110" y="392"/>
                  </a:lnTo>
                  <a:lnTo>
                    <a:pt x="120" y="396"/>
                  </a:lnTo>
                  <a:lnTo>
                    <a:pt x="136" y="396"/>
                  </a:lnTo>
                  <a:lnTo>
                    <a:pt x="136" y="396"/>
                  </a:lnTo>
                  <a:lnTo>
                    <a:pt x="148" y="400"/>
                  </a:lnTo>
                  <a:lnTo>
                    <a:pt x="162" y="408"/>
                  </a:lnTo>
                  <a:lnTo>
                    <a:pt x="182" y="420"/>
                  </a:lnTo>
                  <a:lnTo>
                    <a:pt x="236" y="410"/>
                  </a:lnTo>
                  <a:lnTo>
                    <a:pt x="248" y="426"/>
                  </a:lnTo>
                  <a:lnTo>
                    <a:pt x="294" y="422"/>
                  </a:lnTo>
                  <a:lnTo>
                    <a:pt x="306" y="428"/>
                  </a:lnTo>
                  <a:lnTo>
                    <a:pt x="320" y="420"/>
                  </a:lnTo>
                  <a:lnTo>
                    <a:pt x="350" y="426"/>
                  </a:lnTo>
                  <a:lnTo>
                    <a:pt x="368" y="426"/>
                  </a:lnTo>
                  <a:lnTo>
                    <a:pt x="530" y="482"/>
                  </a:lnTo>
                  <a:lnTo>
                    <a:pt x="530" y="482"/>
                  </a:lnTo>
                  <a:lnTo>
                    <a:pt x="520" y="468"/>
                  </a:lnTo>
                  <a:lnTo>
                    <a:pt x="520" y="468"/>
                  </a:lnTo>
                  <a:lnTo>
                    <a:pt x="524" y="458"/>
                  </a:lnTo>
                  <a:lnTo>
                    <a:pt x="526" y="448"/>
                  </a:lnTo>
                  <a:lnTo>
                    <a:pt x="528" y="434"/>
                  </a:lnTo>
                  <a:lnTo>
                    <a:pt x="528" y="43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E0409098-C340-42D9-BD0D-B3CF38420D4F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578782" y="1860098"/>
              <a:ext cx="448526" cy="685388"/>
            </a:xfrm>
            <a:custGeom>
              <a:avLst/>
              <a:gdLst/>
              <a:ahLst/>
              <a:cxnLst>
                <a:cxn ang="0">
                  <a:pos x="328" y="234"/>
                </a:cxn>
                <a:cxn ang="0">
                  <a:pos x="328" y="222"/>
                </a:cxn>
                <a:cxn ang="0">
                  <a:pos x="330" y="214"/>
                </a:cxn>
                <a:cxn ang="0">
                  <a:pos x="292" y="198"/>
                </a:cxn>
                <a:cxn ang="0">
                  <a:pos x="258" y="174"/>
                </a:cxn>
                <a:cxn ang="0">
                  <a:pos x="232" y="142"/>
                </a:cxn>
                <a:cxn ang="0">
                  <a:pos x="216" y="104"/>
                </a:cxn>
                <a:cxn ang="0">
                  <a:pos x="210" y="72"/>
                </a:cxn>
                <a:cxn ang="0">
                  <a:pos x="202" y="40"/>
                </a:cxn>
                <a:cxn ang="0">
                  <a:pos x="186" y="12"/>
                </a:cxn>
                <a:cxn ang="0">
                  <a:pos x="172" y="4"/>
                </a:cxn>
                <a:cxn ang="0">
                  <a:pos x="156" y="0"/>
                </a:cxn>
                <a:cxn ang="0">
                  <a:pos x="150" y="0"/>
                </a:cxn>
                <a:cxn ang="0">
                  <a:pos x="132" y="12"/>
                </a:cxn>
                <a:cxn ang="0">
                  <a:pos x="112" y="26"/>
                </a:cxn>
                <a:cxn ang="0">
                  <a:pos x="106" y="28"/>
                </a:cxn>
                <a:cxn ang="0">
                  <a:pos x="90" y="28"/>
                </a:cxn>
                <a:cxn ang="0">
                  <a:pos x="66" y="26"/>
                </a:cxn>
                <a:cxn ang="0">
                  <a:pos x="52" y="32"/>
                </a:cxn>
                <a:cxn ang="0">
                  <a:pos x="46" y="40"/>
                </a:cxn>
                <a:cxn ang="0">
                  <a:pos x="34" y="78"/>
                </a:cxn>
                <a:cxn ang="0">
                  <a:pos x="32" y="122"/>
                </a:cxn>
                <a:cxn ang="0">
                  <a:pos x="36" y="206"/>
                </a:cxn>
                <a:cxn ang="0">
                  <a:pos x="34" y="228"/>
                </a:cxn>
                <a:cxn ang="0">
                  <a:pos x="28" y="258"/>
                </a:cxn>
                <a:cxn ang="0">
                  <a:pos x="20" y="276"/>
                </a:cxn>
                <a:cxn ang="0">
                  <a:pos x="0" y="290"/>
                </a:cxn>
                <a:cxn ang="0">
                  <a:pos x="72" y="510"/>
                </a:cxn>
                <a:cxn ang="0">
                  <a:pos x="90" y="542"/>
                </a:cxn>
                <a:cxn ang="0">
                  <a:pos x="102" y="544"/>
                </a:cxn>
                <a:cxn ang="0">
                  <a:pos x="106" y="528"/>
                </a:cxn>
                <a:cxn ang="0">
                  <a:pos x="124" y="492"/>
                </a:cxn>
                <a:cxn ang="0">
                  <a:pos x="130" y="476"/>
                </a:cxn>
                <a:cxn ang="0">
                  <a:pos x="140" y="448"/>
                </a:cxn>
                <a:cxn ang="0">
                  <a:pos x="158" y="428"/>
                </a:cxn>
                <a:cxn ang="0">
                  <a:pos x="168" y="420"/>
                </a:cxn>
                <a:cxn ang="0">
                  <a:pos x="190" y="402"/>
                </a:cxn>
                <a:cxn ang="0">
                  <a:pos x="198" y="392"/>
                </a:cxn>
                <a:cxn ang="0">
                  <a:pos x="204" y="370"/>
                </a:cxn>
                <a:cxn ang="0">
                  <a:pos x="208" y="352"/>
                </a:cxn>
                <a:cxn ang="0">
                  <a:pos x="212" y="348"/>
                </a:cxn>
                <a:cxn ang="0">
                  <a:pos x="222" y="344"/>
                </a:cxn>
                <a:cxn ang="0">
                  <a:pos x="232" y="346"/>
                </a:cxn>
                <a:cxn ang="0">
                  <a:pos x="250" y="352"/>
                </a:cxn>
                <a:cxn ang="0">
                  <a:pos x="260" y="350"/>
                </a:cxn>
                <a:cxn ang="0">
                  <a:pos x="270" y="342"/>
                </a:cxn>
                <a:cxn ang="0">
                  <a:pos x="284" y="320"/>
                </a:cxn>
                <a:cxn ang="0">
                  <a:pos x="290" y="308"/>
                </a:cxn>
                <a:cxn ang="0">
                  <a:pos x="312" y="284"/>
                </a:cxn>
                <a:cxn ang="0">
                  <a:pos x="338" y="262"/>
                </a:cxn>
                <a:cxn ang="0">
                  <a:pos x="350" y="272"/>
                </a:cxn>
                <a:cxn ang="0">
                  <a:pos x="356" y="256"/>
                </a:cxn>
                <a:cxn ang="0">
                  <a:pos x="350" y="250"/>
                </a:cxn>
                <a:cxn ang="0">
                  <a:pos x="332" y="238"/>
                </a:cxn>
                <a:cxn ang="0">
                  <a:pos x="328" y="234"/>
                </a:cxn>
              </a:cxnLst>
              <a:rect l="0" t="0" r="r" b="b"/>
              <a:pathLst>
                <a:path w="356" h="544">
                  <a:moveTo>
                    <a:pt x="328" y="234"/>
                  </a:moveTo>
                  <a:lnTo>
                    <a:pt x="328" y="234"/>
                  </a:lnTo>
                  <a:lnTo>
                    <a:pt x="328" y="228"/>
                  </a:lnTo>
                  <a:lnTo>
                    <a:pt x="328" y="222"/>
                  </a:lnTo>
                  <a:lnTo>
                    <a:pt x="330" y="214"/>
                  </a:lnTo>
                  <a:lnTo>
                    <a:pt x="330" y="214"/>
                  </a:lnTo>
                  <a:lnTo>
                    <a:pt x="310" y="208"/>
                  </a:lnTo>
                  <a:lnTo>
                    <a:pt x="292" y="198"/>
                  </a:lnTo>
                  <a:lnTo>
                    <a:pt x="274" y="188"/>
                  </a:lnTo>
                  <a:lnTo>
                    <a:pt x="258" y="174"/>
                  </a:lnTo>
                  <a:lnTo>
                    <a:pt x="244" y="160"/>
                  </a:lnTo>
                  <a:lnTo>
                    <a:pt x="232" y="142"/>
                  </a:lnTo>
                  <a:lnTo>
                    <a:pt x="224" y="124"/>
                  </a:lnTo>
                  <a:lnTo>
                    <a:pt x="216" y="104"/>
                  </a:lnTo>
                  <a:lnTo>
                    <a:pt x="216" y="104"/>
                  </a:lnTo>
                  <a:lnTo>
                    <a:pt x="210" y="72"/>
                  </a:lnTo>
                  <a:lnTo>
                    <a:pt x="208" y="56"/>
                  </a:lnTo>
                  <a:lnTo>
                    <a:pt x="202" y="40"/>
                  </a:lnTo>
                  <a:lnTo>
                    <a:pt x="194" y="24"/>
                  </a:lnTo>
                  <a:lnTo>
                    <a:pt x="186" y="12"/>
                  </a:lnTo>
                  <a:lnTo>
                    <a:pt x="180" y="8"/>
                  </a:lnTo>
                  <a:lnTo>
                    <a:pt x="172" y="4"/>
                  </a:lnTo>
                  <a:lnTo>
                    <a:pt x="166" y="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44" y="2"/>
                  </a:lnTo>
                  <a:lnTo>
                    <a:pt x="132" y="12"/>
                  </a:lnTo>
                  <a:lnTo>
                    <a:pt x="120" y="22"/>
                  </a:lnTo>
                  <a:lnTo>
                    <a:pt x="112" y="26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98" y="28"/>
                  </a:lnTo>
                  <a:lnTo>
                    <a:pt x="90" y="28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0" y="28"/>
                  </a:lnTo>
                  <a:lnTo>
                    <a:pt x="52" y="32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0" y="58"/>
                  </a:lnTo>
                  <a:lnTo>
                    <a:pt x="34" y="78"/>
                  </a:lnTo>
                  <a:lnTo>
                    <a:pt x="32" y="98"/>
                  </a:lnTo>
                  <a:lnTo>
                    <a:pt x="32" y="122"/>
                  </a:lnTo>
                  <a:lnTo>
                    <a:pt x="36" y="166"/>
                  </a:lnTo>
                  <a:lnTo>
                    <a:pt x="36" y="206"/>
                  </a:lnTo>
                  <a:lnTo>
                    <a:pt x="36" y="206"/>
                  </a:lnTo>
                  <a:lnTo>
                    <a:pt x="34" y="228"/>
                  </a:lnTo>
                  <a:lnTo>
                    <a:pt x="32" y="246"/>
                  </a:lnTo>
                  <a:lnTo>
                    <a:pt x="28" y="258"/>
                  </a:lnTo>
                  <a:lnTo>
                    <a:pt x="24" y="268"/>
                  </a:lnTo>
                  <a:lnTo>
                    <a:pt x="20" y="276"/>
                  </a:lnTo>
                  <a:lnTo>
                    <a:pt x="14" y="282"/>
                  </a:lnTo>
                  <a:lnTo>
                    <a:pt x="0" y="290"/>
                  </a:lnTo>
                  <a:lnTo>
                    <a:pt x="66" y="492"/>
                  </a:lnTo>
                  <a:lnTo>
                    <a:pt x="72" y="510"/>
                  </a:lnTo>
                  <a:lnTo>
                    <a:pt x="90" y="522"/>
                  </a:lnTo>
                  <a:lnTo>
                    <a:pt x="90" y="542"/>
                  </a:lnTo>
                  <a:lnTo>
                    <a:pt x="102" y="544"/>
                  </a:lnTo>
                  <a:lnTo>
                    <a:pt x="102" y="544"/>
                  </a:lnTo>
                  <a:lnTo>
                    <a:pt x="104" y="536"/>
                  </a:lnTo>
                  <a:lnTo>
                    <a:pt x="106" y="528"/>
                  </a:lnTo>
                  <a:lnTo>
                    <a:pt x="114" y="510"/>
                  </a:lnTo>
                  <a:lnTo>
                    <a:pt x="124" y="492"/>
                  </a:lnTo>
                  <a:lnTo>
                    <a:pt x="130" y="476"/>
                  </a:lnTo>
                  <a:lnTo>
                    <a:pt x="130" y="476"/>
                  </a:lnTo>
                  <a:lnTo>
                    <a:pt x="136" y="460"/>
                  </a:lnTo>
                  <a:lnTo>
                    <a:pt x="140" y="448"/>
                  </a:lnTo>
                  <a:lnTo>
                    <a:pt x="148" y="438"/>
                  </a:lnTo>
                  <a:lnTo>
                    <a:pt x="158" y="428"/>
                  </a:lnTo>
                  <a:lnTo>
                    <a:pt x="158" y="428"/>
                  </a:lnTo>
                  <a:lnTo>
                    <a:pt x="168" y="420"/>
                  </a:lnTo>
                  <a:lnTo>
                    <a:pt x="180" y="412"/>
                  </a:lnTo>
                  <a:lnTo>
                    <a:pt x="190" y="402"/>
                  </a:lnTo>
                  <a:lnTo>
                    <a:pt x="198" y="392"/>
                  </a:lnTo>
                  <a:lnTo>
                    <a:pt x="198" y="392"/>
                  </a:lnTo>
                  <a:lnTo>
                    <a:pt x="202" y="382"/>
                  </a:lnTo>
                  <a:lnTo>
                    <a:pt x="204" y="370"/>
                  </a:lnTo>
                  <a:lnTo>
                    <a:pt x="206" y="358"/>
                  </a:lnTo>
                  <a:lnTo>
                    <a:pt x="208" y="352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8" y="344"/>
                  </a:lnTo>
                  <a:lnTo>
                    <a:pt x="222" y="344"/>
                  </a:lnTo>
                  <a:lnTo>
                    <a:pt x="228" y="344"/>
                  </a:lnTo>
                  <a:lnTo>
                    <a:pt x="232" y="346"/>
                  </a:lnTo>
                  <a:lnTo>
                    <a:pt x="244" y="350"/>
                  </a:lnTo>
                  <a:lnTo>
                    <a:pt x="250" y="352"/>
                  </a:lnTo>
                  <a:lnTo>
                    <a:pt x="260" y="350"/>
                  </a:lnTo>
                  <a:lnTo>
                    <a:pt x="260" y="350"/>
                  </a:lnTo>
                  <a:lnTo>
                    <a:pt x="266" y="346"/>
                  </a:lnTo>
                  <a:lnTo>
                    <a:pt x="270" y="342"/>
                  </a:lnTo>
                  <a:lnTo>
                    <a:pt x="278" y="332"/>
                  </a:lnTo>
                  <a:lnTo>
                    <a:pt x="284" y="320"/>
                  </a:lnTo>
                  <a:lnTo>
                    <a:pt x="290" y="308"/>
                  </a:lnTo>
                  <a:lnTo>
                    <a:pt x="290" y="308"/>
                  </a:lnTo>
                  <a:lnTo>
                    <a:pt x="300" y="296"/>
                  </a:lnTo>
                  <a:lnTo>
                    <a:pt x="312" y="284"/>
                  </a:lnTo>
                  <a:lnTo>
                    <a:pt x="338" y="262"/>
                  </a:lnTo>
                  <a:lnTo>
                    <a:pt x="338" y="262"/>
                  </a:lnTo>
                  <a:lnTo>
                    <a:pt x="350" y="272"/>
                  </a:lnTo>
                  <a:lnTo>
                    <a:pt x="350" y="272"/>
                  </a:lnTo>
                  <a:lnTo>
                    <a:pt x="356" y="262"/>
                  </a:lnTo>
                  <a:lnTo>
                    <a:pt x="356" y="256"/>
                  </a:lnTo>
                  <a:lnTo>
                    <a:pt x="354" y="252"/>
                  </a:lnTo>
                  <a:lnTo>
                    <a:pt x="350" y="250"/>
                  </a:lnTo>
                  <a:lnTo>
                    <a:pt x="338" y="244"/>
                  </a:lnTo>
                  <a:lnTo>
                    <a:pt x="332" y="238"/>
                  </a:lnTo>
                  <a:lnTo>
                    <a:pt x="328" y="234"/>
                  </a:lnTo>
                  <a:lnTo>
                    <a:pt x="328" y="23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48C64248-29D5-42DC-B945-17B9FC0A1351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7460351" y="2565644"/>
              <a:ext cx="395610" cy="216704"/>
            </a:xfrm>
            <a:custGeom>
              <a:avLst/>
              <a:gdLst/>
              <a:ahLst/>
              <a:cxnLst>
                <a:cxn ang="0">
                  <a:pos x="310" y="100"/>
                </a:cxn>
                <a:cxn ang="0">
                  <a:pos x="310" y="100"/>
                </a:cxn>
                <a:cxn ang="0">
                  <a:pos x="306" y="94"/>
                </a:cxn>
                <a:cxn ang="0">
                  <a:pos x="302" y="90"/>
                </a:cxn>
                <a:cxn ang="0">
                  <a:pos x="302" y="90"/>
                </a:cxn>
                <a:cxn ang="0">
                  <a:pos x="298" y="96"/>
                </a:cxn>
                <a:cxn ang="0">
                  <a:pos x="288" y="104"/>
                </a:cxn>
                <a:cxn ang="0">
                  <a:pos x="282" y="108"/>
                </a:cxn>
                <a:cxn ang="0">
                  <a:pos x="274" y="112"/>
                </a:cxn>
                <a:cxn ang="0">
                  <a:pos x="266" y="112"/>
                </a:cxn>
                <a:cxn ang="0">
                  <a:pos x="258" y="112"/>
                </a:cxn>
                <a:cxn ang="0">
                  <a:pos x="258" y="112"/>
                </a:cxn>
                <a:cxn ang="0">
                  <a:pos x="250" y="108"/>
                </a:cxn>
                <a:cxn ang="0">
                  <a:pos x="244" y="102"/>
                </a:cxn>
                <a:cxn ang="0">
                  <a:pos x="232" y="92"/>
                </a:cxn>
                <a:cxn ang="0">
                  <a:pos x="220" y="82"/>
                </a:cxn>
                <a:cxn ang="0">
                  <a:pos x="212" y="78"/>
                </a:cxn>
                <a:cxn ang="0">
                  <a:pos x="204" y="76"/>
                </a:cxn>
                <a:cxn ang="0">
                  <a:pos x="204" y="76"/>
                </a:cxn>
                <a:cxn ang="0">
                  <a:pos x="208" y="66"/>
                </a:cxn>
                <a:cxn ang="0">
                  <a:pos x="216" y="54"/>
                </a:cxn>
                <a:cxn ang="0">
                  <a:pos x="220" y="42"/>
                </a:cxn>
                <a:cxn ang="0">
                  <a:pos x="222" y="38"/>
                </a:cxn>
                <a:cxn ang="0">
                  <a:pos x="222" y="32"/>
                </a:cxn>
                <a:cxn ang="0">
                  <a:pos x="222" y="32"/>
                </a:cxn>
                <a:cxn ang="0">
                  <a:pos x="218" y="22"/>
                </a:cxn>
                <a:cxn ang="0">
                  <a:pos x="212" y="16"/>
                </a:cxn>
                <a:cxn ang="0">
                  <a:pos x="204" y="8"/>
                </a:cxn>
                <a:cxn ang="0">
                  <a:pos x="200" y="0"/>
                </a:cxn>
                <a:cxn ang="0">
                  <a:pos x="162" y="36"/>
                </a:cxn>
                <a:cxn ang="0">
                  <a:pos x="4" y="82"/>
                </a:cxn>
                <a:cxn ang="0">
                  <a:pos x="0" y="162"/>
                </a:cxn>
                <a:cxn ang="0">
                  <a:pos x="6" y="168"/>
                </a:cxn>
                <a:cxn ang="0">
                  <a:pos x="184" y="122"/>
                </a:cxn>
                <a:cxn ang="0">
                  <a:pos x="184" y="130"/>
                </a:cxn>
                <a:cxn ang="0">
                  <a:pos x="218" y="172"/>
                </a:cxn>
                <a:cxn ang="0">
                  <a:pos x="218" y="172"/>
                </a:cxn>
                <a:cxn ang="0">
                  <a:pos x="226" y="166"/>
                </a:cxn>
                <a:cxn ang="0">
                  <a:pos x="234" y="160"/>
                </a:cxn>
                <a:cxn ang="0">
                  <a:pos x="234" y="160"/>
                </a:cxn>
                <a:cxn ang="0">
                  <a:pos x="258" y="152"/>
                </a:cxn>
                <a:cxn ang="0">
                  <a:pos x="274" y="146"/>
                </a:cxn>
                <a:cxn ang="0">
                  <a:pos x="288" y="140"/>
                </a:cxn>
                <a:cxn ang="0">
                  <a:pos x="302" y="132"/>
                </a:cxn>
                <a:cxn ang="0">
                  <a:pos x="310" y="122"/>
                </a:cxn>
                <a:cxn ang="0">
                  <a:pos x="314" y="118"/>
                </a:cxn>
                <a:cxn ang="0">
                  <a:pos x="314" y="112"/>
                </a:cxn>
                <a:cxn ang="0">
                  <a:pos x="314" y="106"/>
                </a:cxn>
                <a:cxn ang="0">
                  <a:pos x="310" y="100"/>
                </a:cxn>
                <a:cxn ang="0">
                  <a:pos x="310" y="100"/>
                </a:cxn>
              </a:cxnLst>
              <a:rect l="0" t="0" r="r" b="b"/>
              <a:pathLst>
                <a:path w="314" h="172">
                  <a:moveTo>
                    <a:pt x="310" y="100"/>
                  </a:moveTo>
                  <a:lnTo>
                    <a:pt x="310" y="100"/>
                  </a:lnTo>
                  <a:lnTo>
                    <a:pt x="306" y="94"/>
                  </a:lnTo>
                  <a:lnTo>
                    <a:pt x="302" y="90"/>
                  </a:lnTo>
                  <a:lnTo>
                    <a:pt x="302" y="90"/>
                  </a:lnTo>
                  <a:lnTo>
                    <a:pt x="298" y="96"/>
                  </a:lnTo>
                  <a:lnTo>
                    <a:pt x="288" y="104"/>
                  </a:lnTo>
                  <a:lnTo>
                    <a:pt x="282" y="108"/>
                  </a:lnTo>
                  <a:lnTo>
                    <a:pt x="274" y="112"/>
                  </a:lnTo>
                  <a:lnTo>
                    <a:pt x="266" y="112"/>
                  </a:lnTo>
                  <a:lnTo>
                    <a:pt x="258" y="112"/>
                  </a:lnTo>
                  <a:lnTo>
                    <a:pt x="258" y="112"/>
                  </a:lnTo>
                  <a:lnTo>
                    <a:pt x="250" y="108"/>
                  </a:lnTo>
                  <a:lnTo>
                    <a:pt x="244" y="102"/>
                  </a:lnTo>
                  <a:lnTo>
                    <a:pt x="232" y="92"/>
                  </a:lnTo>
                  <a:lnTo>
                    <a:pt x="220" y="82"/>
                  </a:lnTo>
                  <a:lnTo>
                    <a:pt x="212" y="78"/>
                  </a:lnTo>
                  <a:lnTo>
                    <a:pt x="204" y="76"/>
                  </a:lnTo>
                  <a:lnTo>
                    <a:pt x="204" y="76"/>
                  </a:lnTo>
                  <a:lnTo>
                    <a:pt x="208" y="66"/>
                  </a:lnTo>
                  <a:lnTo>
                    <a:pt x="216" y="54"/>
                  </a:lnTo>
                  <a:lnTo>
                    <a:pt x="220" y="42"/>
                  </a:lnTo>
                  <a:lnTo>
                    <a:pt x="222" y="38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18" y="22"/>
                  </a:lnTo>
                  <a:lnTo>
                    <a:pt x="212" y="16"/>
                  </a:lnTo>
                  <a:lnTo>
                    <a:pt x="204" y="8"/>
                  </a:lnTo>
                  <a:lnTo>
                    <a:pt x="200" y="0"/>
                  </a:lnTo>
                  <a:lnTo>
                    <a:pt x="162" y="36"/>
                  </a:lnTo>
                  <a:lnTo>
                    <a:pt x="4" y="8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84" y="122"/>
                  </a:lnTo>
                  <a:lnTo>
                    <a:pt x="184" y="130"/>
                  </a:lnTo>
                  <a:lnTo>
                    <a:pt x="218" y="172"/>
                  </a:lnTo>
                  <a:lnTo>
                    <a:pt x="218" y="172"/>
                  </a:lnTo>
                  <a:lnTo>
                    <a:pt x="226" y="166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58" y="152"/>
                  </a:lnTo>
                  <a:lnTo>
                    <a:pt x="274" y="146"/>
                  </a:lnTo>
                  <a:lnTo>
                    <a:pt x="288" y="140"/>
                  </a:lnTo>
                  <a:lnTo>
                    <a:pt x="302" y="132"/>
                  </a:lnTo>
                  <a:lnTo>
                    <a:pt x="310" y="122"/>
                  </a:lnTo>
                  <a:lnTo>
                    <a:pt x="314" y="118"/>
                  </a:lnTo>
                  <a:lnTo>
                    <a:pt x="314" y="112"/>
                  </a:lnTo>
                  <a:lnTo>
                    <a:pt x="314" y="106"/>
                  </a:lnTo>
                  <a:lnTo>
                    <a:pt x="310" y="100"/>
                  </a:lnTo>
                  <a:lnTo>
                    <a:pt x="310" y="10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F147E840-F528-4DBE-AE21-2BA4D841BE4A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7467910" y="2731952"/>
              <a:ext cx="199065" cy="249461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0" y="36"/>
                </a:cxn>
                <a:cxn ang="0">
                  <a:pos x="2" y="38"/>
                </a:cxn>
                <a:cxn ang="0">
                  <a:pos x="18" y="124"/>
                </a:cxn>
                <a:cxn ang="0">
                  <a:pos x="8" y="142"/>
                </a:cxn>
                <a:cxn ang="0">
                  <a:pos x="38" y="198"/>
                </a:cxn>
                <a:cxn ang="0">
                  <a:pos x="38" y="198"/>
                </a:cxn>
                <a:cxn ang="0">
                  <a:pos x="56" y="184"/>
                </a:cxn>
                <a:cxn ang="0">
                  <a:pos x="76" y="168"/>
                </a:cxn>
                <a:cxn ang="0">
                  <a:pos x="118" y="142"/>
                </a:cxn>
                <a:cxn ang="0">
                  <a:pos x="118" y="142"/>
                </a:cxn>
                <a:cxn ang="0">
                  <a:pos x="140" y="128"/>
                </a:cxn>
                <a:cxn ang="0">
                  <a:pos x="150" y="120"/>
                </a:cxn>
                <a:cxn ang="0">
                  <a:pos x="158" y="112"/>
                </a:cxn>
                <a:cxn ang="0">
                  <a:pos x="154" y="44"/>
                </a:cxn>
                <a:cxn ang="0">
                  <a:pos x="140" y="0"/>
                </a:cxn>
              </a:cxnLst>
              <a:rect l="0" t="0" r="r" b="b"/>
              <a:pathLst>
                <a:path w="158" h="198">
                  <a:moveTo>
                    <a:pt x="140" y="0"/>
                  </a:moveTo>
                  <a:lnTo>
                    <a:pt x="0" y="36"/>
                  </a:lnTo>
                  <a:lnTo>
                    <a:pt x="2" y="38"/>
                  </a:lnTo>
                  <a:lnTo>
                    <a:pt x="18" y="124"/>
                  </a:lnTo>
                  <a:lnTo>
                    <a:pt x="8" y="142"/>
                  </a:lnTo>
                  <a:lnTo>
                    <a:pt x="38" y="198"/>
                  </a:lnTo>
                  <a:lnTo>
                    <a:pt x="38" y="198"/>
                  </a:lnTo>
                  <a:lnTo>
                    <a:pt x="56" y="184"/>
                  </a:lnTo>
                  <a:lnTo>
                    <a:pt x="76" y="168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40" y="128"/>
                  </a:lnTo>
                  <a:lnTo>
                    <a:pt x="150" y="120"/>
                  </a:lnTo>
                  <a:lnTo>
                    <a:pt x="158" y="112"/>
                  </a:lnTo>
                  <a:lnTo>
                    <a:pt x="154" y="44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3FB040D1-67CC-47D0-AEE3-CF294FBDABC9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7644297" y="2719353"/>
              <a:ext cx="90713" cy="153708"/>
            </a:xfrm>
            <a:custGeom>
              <a:avLst/>
              <a:gdLst/>
              <a:ahLst/>
              <a:cxnLst>
                <a:cxn ang="0">
                  <a:pos x="72" y="50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0" y="10"/>
                </a:cxn>
                <a:cxn ang="0">
                  <a:pos x="14" y="54"/>
                </a:cxn>
                <a:cxn ang="0">
                  <a:pos x="18" y="122"/>
                </a:cxn>
                <a:cxn ang="0">
                  <a:pos x="18" y="122"/>
                </a:cxn>
                <a:cxn ang="0">
                  <a:pos x="18" y="122"/>
                </a:cxn>
                <a:cxn ang="0">
                  <a:pos x="18" y="122"/>
                </a:cxn>
                <a:cxn ang="0">
                  <a:pos x="30" y="104"/>
                </a:cxn>
                <a:cxn ang="0">
                  <a:pos x="44" y="86"/>
                </a:cxn>
                <a:cxn ang="0">
                  <a:pos x="56" y="68"/>
                </a:cxn>
                <a:cxn ang="0">
                  <a:pos x="72" y="50"/>
                </a:cxn>
                <a:cxn ang="0">
                  <a:pos x="72" y="50"/>
                </a:cxn>
              </a:cxnLst>
              <a:rect l="0" t="0" r="r" b="b"/>
              <a:pathLst>
                <a:path w="72" h="122">
                  <a:moveTo>
                    <a:pt x="72" y="50"/>
                  </a:moveTo>
                  <a:lnTo>
                    <a:pt x="38" y="8"/>
                  </a:lnTo>
                  <a:lnTo>
                    <a:pt x="38" y="0"/>
                  </a:lnTo>
                  <a:lnTo>
                    <a:pt x="0" y="10"/>
                  </a:lnTo>
                  <a:lnTo>
                    <a:pt x="14" y="54"/>
                  </a:lnTo>
                  <a:lnTo>
                    <a:pt x="18" y="122"/>
                  </a:lnTo>
                  <a:lnTo>
                    <a:pt x="18" y="122"/>
                  </a:lnTo>
                  <a:lnTo>
                    <a:pt x="18" y="122"/>
                  </a:lnTo>
                  <a:lnTo>
                    <a:pt x="18" y="122"/>
                  </a:lnTo>
                  <a:lnTo>
                    <a:pt x="30" y="104"/>
                  </a:lnTo>
                  <a:lnTo>
                    <a:pt x="44" y="86"/>
                  </a:lnTo>
                  <a:lnTo>
                    <a:pt x="56" y="68"/>
                  </a:lnTo>
                  <a:lnTo>
                    <a:pt x="72" y="50"/>
                  </a:lnTo>
                  <a:lnTo>
                    <a:pt x="72" y="5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6F6E1EBB-3803-4F0E-9795-61ACA9F26CF5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6802681" y="2343901"/>
              <a:ext cx="713106" cy="672789"/>
            </a:xfrm>
            <a:custGeom>
              <a:avLst/>
              <a:gdLst/>
              <a:ahLst/>
              <a:cxnLst>
                <a:cxn ang="0">
                  <a:pos x="536" y="450"/>
                </a:cxn>
                <a:cxn ang="0">
                  <a:pos x="530" y="346"/>
                </a:cxn>
                <a:cxn ang="0">
                  <a:pos x="526" y="256"/>
                </a:cxn>
                <a:cxn ang="0">
                  <a:pos x="488" y="158"/>
                </a:cxn>
                <a:cxn ang="0">
                  <a:pos x="488" y="144"/>
                </a:cxn>
                <a:cxn ang="0">
                  <a:pos x="474" y="108"/>
                </a:cxn>
                <a:cxn ang="0">
                  <a:pos x="472" y="96"/>
                </a:cxn>
                <a:cxn ang="0">
                  <a:pos x="472" y="58"/>
                </a:cxn>
                <a:cxn ang="0">
                  <a:pos x="458" y="0"/>
                </a:cxn>
                <a:cxn ang="0">
                  <a:pos x="398" y="12"/>
                </a:cxn>
                <a:cxn ang="0">
                  <a:pos x="348" y="20"/>
                </a:cxn>
                <a:cxn ang="0">
                  <a:pos x="316" y="28"/>
                </a:cxn>
                <a:cxn ang="0">
                  <a:pos x="296" y="46"/>
                </a:cxn>
                <a:cxn ang="0">
                  <a:pos x="286" y="72"/>
                </a:cxn>
                <a:cxn ang="0">
                  <a:pos x="280" y="100"/>
                </a:cxn>
                <a:cxn ang="0">
                  <a:pos x="274" y="164"/>
                </a:cxn>
                <a:cxn ang="0">
                  <a:pos x="266" y="208"/>
                </a:cxn>
                <a:cxn ang="0">
                  <a:pos x="262" y="222"/>
                </a:cxn>
                <a:cxn ang="0">
                  <a:pos x="248" y="242"/>
                </a:cxn>
                <a:cxn ang="0">
                  <a:pos x="232" y="256"/>
                </a:cxn>
                <a:cxn ang="0">
                  <a:pos x="202" y="264"/>
                </a:cxn>
                <a:cxn ang="0">
                  <a:pos x="150" y="276"/>
                </a:cxn>
                <a:cxn ang="0">
                  <a:pos x="98" y="286"/>
                </a:cxn>
                <a:cxn ang="0">
                  <a:pos x="78" y="294"/>
                </a:cxn>
                <a:cxn ang="0">
                  <a:pos x="70" y="302"/>
                </a:cxn>
                <a:cxn ang="0">
                  <a:pos x="58" y="318"/>
                </a:cxn>
                <a:cxn ang="0">
                  <a:pos x="46" y="358"/>
                </a:cxn>
                <a:cxn ang="0">
                  <a:pos x="40" y="378"/>
                </a:cxn>
                <a:cxn ang="0">
                  <a:pos x="22" y="406"/>
                </a:cxn>
                <a:cxn ang="0">
                  <a:pos x="0" y="430"/>
                </a:cxn>
                <a:cxn ang="0">
                  <a:pos x="370" y="382"/>
                </a:cxn>
                <a:cxn ang="0">
                  <a:pos x="406" y="422"/>
                </a:cxn>
                <a:cxn ang="0">
                  <a:pos x="444" y="438"/>
                </a:cxn>
                <a:cxn ang="0">
                  <a:pos x="548" y="534"/>
                </a:cxn>
                <a:cxn ang="0">
                  <a:pos x="552" y="522"/>
                </a:cxn>
                <a:cxn ang="0">
                  <a:pos x="560" y="512"/>
                </a:cxn>
                <a:cxn ang="0">
                  <a:pos x="566" y="506"/>
                </a:cxn>
              </a:cxnLst>
              <a:rect l="0" t="0" r="r" b="b"/>
              <a:pathLst>
                <a:path w="566" h="534">
                  <a:moveTo>
                    <a:pt x="566" y="506"/>
                  </a:moveTo>
                  <a:lnTo>
                    <a:pt x="536" y="450"/>
                  </a:lnTo>
                  <a:lnTo>
                    <a:pt x="546" y="432"/>
                  </a:lnTo>
                  <a:lnTo>
                    <a:pt x="530" y="346"/>
                  </a:lnTo>
                  <a:lnTo>
                    <a:pt x="522" y="338"/>
                  </a:lnTo>
                  <a:lnTo>
                    <a:pt x="526" y="256"/>
                  </a:lnTo>
                  <a:lnTo>
                    <a:pt x="502" y="168"/>
                  </a:lnTo>
                  <a:lnTo>
                    <a:pt x="488" y="158"/>
                  </a:lnTo>
                  <a:lnTo>
                    <a:pt x="488" y="144"/>
                  </a:lnTo>
                  <a:lnTo>
                    <a:pt x="488" y="144"/>
                  </a:lnTo>
                  <a:lnTo>
                    <a:pt x="480" y="124"/>
                  </a:lnTo>
                  <a:lnTo>
                    <a:pt x="474" y="108"/>
                  </a:lnTo>
                  <a:lnTo>
                    <a:pt x="472" y="96"/>
                  </a:lnTo>
                  <a:lnTo>
                    <a:pt x="472" y="96"/>
                  </a:lnTo>
                  <a:lnTo>
                    <a:pt x="470" y="74"/>
                  </a:lnTo>
                  <a:lnTo>
                    <a:pt x="472" y="58"/>
                  </a:lnTo>
                  <a:lnTo>
                    <a:pt x="464" y="48"/>
                  </a:lnTo>
                  <a:lnTo>
                    <a:pt x="458" y="0"/>
                  </a:lnTo>
                  <a:lnTo>
                    <a:pt x="458" y="0"/>
                  </a:lnTo>
                  <a:lnTo>
                    <a:pt x="398" y="12"/>
                  </a:lnTo>
                  <a:lnTo>
                    <a:pt x="348" y="20"/>
                  </a:lnTo>
                  <a:lnTo>
                    <a:pt x="348" y="20"/>
                  </a:lnTo>
                  <a:lnTo>
                    <a:pt x="330" y="24"/>
                  </a:lnTo>
                  <a:lnTo>
                    <a:pt x="316" y="28"/>
                  </a:lnTo>
                  <a:lnTo>
                    <a:pt x="306" y="36"/>
                  </a:lnTo>
                  <a:lnTo>
                    <a:pt x="296" y="46"/>
                  </a:lnTo>
                  <a:lnTo>
                    <a:pt x="290" y="58"/>
                  </a:lnTo>
                  <a:lnTo>
                    <a:pt x="286" y="72"/>
                  </a:lnTo>
                  <a:lnTo>
                    <a:pt x="282" y="86"/>
                  </a:lnTo>
                  <a:lnTo>
                    <a:pt x="280" y="100"/>
                  </a:lnTo>
                  <a:lnTo>
                    <a:pt x="276" y="132"/>
                  </a:lnTo>
                  <a:lnTo>
                    <a:pt x="274" y="164"/>
                  </a:lnTo>
                  <a:lnTo>
                    <a:pt x="270" y="194"/>
                  </a:lnTo>
                  <a:lnTo>
                    <a:pt x="266" y="208"/>
                  </a:lnTo>
                  <a:lnTo>
                    <a:pt x="262" y="222"/>
                  </a:lnTo>
                  <a:lnTo>
                    <a:pt x="262" y="222"/>
                  </a:lnTo>
                  <a:lnTo>
                    <a:pt x="256" y="234"/>
                  </a:lnTo>
                  <a:lnTo>
                    <a:pt x="248" y="242"/>
                  </a:lnTo>
                  <a:lnTo>
                    <a:pt x="242" y="250"/>
                  </a:lnTo>
                  <a:lnTo>
                    <a:pt x="232" y="256"/>
                  </a:lnTo>
                  <a:lnTo>
                    <a:pt x="218" y="260"/>
                  </a:lnTo>
                  <a:lnTo>
                    <a:pt x="202" y="264"/>
                  </a:lnTo>
                  <a:lnTo>
                    <a:pt x="150" y="276"/>
                  </a:lnTo>
                  <a:lnTo>
                    <a:pt x="150" y="276"/>
                  </a:lnTo>
                  <a:lnTo>
                    <a:pt x="108" y="284"/>
                  </a:lnTo>
                  <a:lnTo>
                    <a:pt x="98" y="286"/>
                  </a:lnTo>
                  <a:lnTo>
                    <a:pt x="88" y="290"/>
                  </a:lnTo>
                  <a:lnTo>
                    <a:pt x="78" y="294"/>
                  </a:lnTo>
                  <a:lnTo>
                    <a:pt x="70" y="302"/>
                  </a:lnTo>
                  <a:lnTo>
                    <a:pt x="70" y="302"/>
                  </a:lnTo>
                  <a:lnTo>
                    <a:pt x="64" y="310"/>
                  </a:lnTo>
                  <a:lnTo>
                    <a:pt x="58" y="318"/>
                  </a:lnTo>
                  <a:lnTo>
                    <a:pt x="52" y="338"/>
                  </a:lnTo>
                  <a:lnTo>
                    <a:pt x="46" y="358"/>
                  </a:lnTo>
                  <a:lnTo>
                    <a:pt x="40" y="378"/>
                  </a:lnTo>
                  <a:lnTo>
                    <a:pt x="40" y="378"/>
                  </a:lnTo>
                  <a:lnTo>
                    <a:pt x="32" y="392"/>
                  </a:lnTo>
                  <a:lnTo>
                    <a:pt x="22" y="406"/>
                  </a:lnTo>
                  <a:lnTo>
                    <a:pt x="12" y="418"/>
                  </a:lnTo>
                  <a:lnTo>
                    <a:pt x="0" y="430"/>
                  </a:lnTo>
                  <a:lnTo>
                    <a:pt x="4" y="462"/>
                  </a:lnTo>
                  <a:lnTo>
                    <a:pt x="370" y="382"/>
                  </a:lnTo>
                  <a:lnTo>
                    <a:pt x="402" y="398"/>
                  </a:lnTo>
                  <a:lnTo>
                    <a:pt x="406" y="422"/>
                  </a:lnTo>
                  <a:lnTo>
                    <a:pt x="418" y="444"/>
                  </a:lnTo>
                  <a:lnTo>
                    <a:pt x="444" y="438"/>
                  </a:lnTo>
                  <a:lnTo>
                    <a:pt x="524" y="474"/>
                  </a:lnTo>
                  <a:lnTo>
                    <a:pt x="548" y="534"/>
                  </a:lnTo>
                  <a:lnTo>
                    <a:pt x="548" y="534"/>
                  </a:lnTo>
                  <a:lnTo>
                    <a:pt x="552" y="522"/>
                  </a:lnTo>
                  <a:lnTo>
                    <a:pt x="560" y="512"/>
                  </a:lnTo>
                  <a:lnTo>
                    <a:pt x="560" y="512"/>
                  </a:lnTo>
                  <a:lnTo>
                    <a:pt x="566" y="506"/>
                  </a:lnTo>
                  <a:lnTo>
                    <a:pt x="566" y="50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6612152D-F37F-460D-A237-28D955427EE9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7331841" y="2898259"/>
              <a:ext cx="161268" cy="415769"/>
            </a:xfrm>
            <a:custGeom>
              <a:avLst/>
              <a:gdLst/>
              <a:ahLst/>
              <a:cxnLst>
                <a:cxn ang="0">
                  <a:pos x="128" y="94"/>
                </a:cxn>
                <a:cxn ang="0">
                  <a:pos x="104" y="34"/>
                </a:cxn>
                <a:cxn ang="0">
                  <a:pos x="26" y="0"/>
                </a:cxn>
                <a:cxn ang="0">
                  <a:pos x="10" y="32"/>
                </a:cxn>
                <a:cxn ang="0">
                  <a:pos x="0" y="54"/>
                </a:cxn>
                <a:cxn ang="0">
                  <a:pos x="10" y="74"/>
                </a:cxn>
                <a:cxn ang="0">
                  <a:pos x="2" y="94"/>
                </a:cxn>
                <a:cxn ang="0">
                  <a:pos x="48" y="150"/>
                </a:cxn>
                <a:cxn ang="0">
                  <a:pos x="12" y="188"/>
                </a:cxn>
                <a:cxn ang="0">
                  <a:pos x="12" y="188"/>
                </a:cxn>
                <a:cxn ang="0">
                  <a:pos x="8" y="194"/>
                </a:cxn>
                <a:cxn ang="0">
                  <a:pos x="6" y="202"/>
                </a:cxn>
                <a:cxn ang="0">
                  <a:pos x="4" y="210"/>
                </a:cxn>
                <a:cxn ang="0">
                  <a:pos x="2" y="222"/>
                </a:cxn>
                <a:cxn ang="0">
                  <a:pos x="6" y="236"/>
                </a:cxn>
                <a:cxn ang="0">
                  <a:pos x="12" y="250"/>
                </a:cxn>
                <a:cxn ang="0">
                  <a:pos x="24" y="266"/>
                </a:cxn>
                <a:cxn ang="0">
                  <a:pos x="24" y="266"/>
                </a:cxn>
                <a:cxn ang="0">
                  <a:pos x="78" y="330"/>
                </a:cxn>
                <a:cxn ang="0">
                  <a:pos x="78" y="330"/>
                </a:cxn>
                <a:cxn ang="0">
                  <a:pos x="80" y="296"/>
                </a:cxn>
                <a:cxn ang="0">
                  <a:pos x="82" y="280"/>
                </a:cxn>
                <a:cxn ang="0">
                  <a:pos x="84" y="266"/>
                </a:cxn>
                <a:cxn ang="0">
                  <a:pos x="84" y="266"/>
                </a:cxn>
                <a:cxn ang="0">
                  <a:pos x="94" y="242"/>
                </a:cxn>
                <a:cxn ang="0">
                  <a:pos x="104" y="218"/>
                </a:cxn>
                <a:cxn ang="0">
                  <a:pos x="104" y="218"/>
                </a:cxn>
                <a:cxn ang="0">
                  <a:pos x="112" y="202"/>
                </a:cxn>
                <a:cxn ang="0">
                  <a:pos x="116" y="190"/>
                </a:cxn>
                <a:cxn ang="0">
                  <a:pos x="118" y="174"/>
                </a:cxn>
                <a:cxn ang="0">
                  <a:pos x="114" y="158"/>
                </a:cxn>
                <a:cxn ang="0">
                  <a:pos x="114" y="158"/>
                </a:cxn>
                <a:cxn ang="0">
                  <a:pos x="120" y="150"/>
                </a:cxn>
                <a:cxn ang="0">
                  <a:pos x="122" y="142"/>
                </a:cxn>
                <a:cxn ang="0">
                  <a:pos x="124" y="126"/>
                </a:cxn>
                <a:cxn ang="0">
                  <a:pos x="126" y="110"/>
                </a:cxn>
                <a:cxn ang="0">
                  <a:pos x="128" y="94"/>
                </a:cxn>
                <a:cxn ang="0">
                  <a:pos x="128" y="94"/>
                </a:cxn>
              </a:cxnLst>
              <a:rect l="0" t="0" r="r" b="b"/>
              <a:pathLst>
                <a:path w="128" h="330">
                  <a:moveTo>
                    <a:pt x="128" y="94"/>
                  </a:moveTo>
                  <a:lnTo>
                    <a:pt x="104" y="34"/>
                  </a:lnTo>
                  <a:lnTo>
                    <a:pt x="26" y="0"/>
                  </a:lnTo>
                  <a:lnTo>
                    <a:pt x="10" y="32"/>
                  </a:lnTo>
                  <a:lnTo>
                    <a:pt x="0" y="54"/>
                  </a:lnTo>
                  <a:lnTo>
                    <a:pt x="10" y="74"/>
                  </a:lnTo>
                  <a:lnTo>
                    <a:pt x="2" y="94"/>
                  </a:lnTo>
                  <a:lnTo>
                    <a:pt x="48" y="15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8" y="194"/>
                  </a:lnTo>
                  <a:lnTo>
                    <a:pt x="6" y="202"/>
                  </a:lnTo>
                  <a:lnTo>
                    <a:pt x="4" y="210"/>
                  </a:lnTo>
                  <a:lnTo>
                    <a:pt x="2" y="222"/>
                  </a:lnTo>
                  <a:lnTo>
                    <a:pt x="6" y="236"/>
                  </a:lnTo>
                  <a:lnTo>
                    <a:pt x="12" y="250"/>
                  </a:lnTo>
                  <a:lnTo>
                    <a:pt x="24" y="266"/>
                  </a:lnTo>
                  <a:lnTo>
                    <a:pt x="24" y="266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80" y="296"/>
                  </a:lnTo>
                  <a:lnTo>
                    <a:pt x="82" y="280"/>
                  </a:lnTo>
                  <a:lnTo>
                    <a:pt x="84" y="266"/>
                  </a:lnTo>
                  <a:lnTo>
                    <a:pt x="84" y="266"/>
                  </a:lnTo>
                  <a:lnTo>
                    <a:pt x="94" y="242"/>
                  </a:lnTo>
                  <a:lnTo>
                    <a:pt x="104" y="218"/>
                  </a:lnTo>
                  <a:lnTo>
                    <a:pt x="104" y="218"/>
                  </a:lnTo>
                  <a:lnTo>
                    <a:pt x="112" y="202"/>
                  </a:lnTo>
                  <a:lnTo>
                    <a:pt x="116" y="190"/>
                  </a:lnTo>
                  <a:lnTo>
                    <a:pt x="118" y="174"/>
                  </a:lnTo>
                  <a:lnTo>
                    <a:pt x="114" y="158"/>
                  </a:lnTo>
                  <a:lnTo>
                    <a:pt x="114" y="158"/>
                  </a:lnTo>
                  <a:lnTo>
                    <a:pt x="120" y="150"/>
                  </a:lnTo>
                  <a:lnTo>
                    <a:pt x="122" y="142"/>
                  </a:lnTo>
                  <a:lnTo>
                    <a:pt x="124" y="126"/>
                  </a:lnTo>
                  <a:lnTo>
                    <a:pt x="126" y="110"/>
                  </a:lnTo>
                  <a:lnTo>
                    <a:pt x="128" y="94"/>
                  </a:lnTo>
                  <a:lnTo>
                    <a:pt x="128" y="9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58C5384C-8366-4E46-BE78-952934F96312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7301603" y="3142681"/>
              <a:ext cx="128510" cy="20158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36"/>
                </a:cxn>
                <a:cxn ang="0">
                  <a:pos x="6" y="56"/>
                </a:cxn>
                <a:cxn ang="0">
                  <a:pos x="20" y="102"/>
                </a:cxn>
                <a:cxn ang="0">
                  <a:pos x="38" y="160"/>
                </a:cxn>
                <a:cxn ang="0">
                  <a:pos x="102" y="152"/>
                </a:cxn>
                <a:cxn ang="0">
                  <a:pos x="102" y="152"/>
                </a:cxn>
                <a:cxn ang="0">
                  <a:pos x="102" y="136"/>
                </a:cxn>
                <a:cxn ang="0">
                  <a:pos x="102" y="136"/>
                </a:cxn>
                <a:cxn ang="0">
                  <a:pos x="48" y="72"/>
                </a:cxn>
                <a:cxn ang="0">
                  <a:pos x="48" y="72"/>
                </a:cxn>
                <a:cxn ang="0">
                  <a:pos x="38" y="60"/>
                </a:cxn>
                <a:cxn ang="0">
                  <a:pos x="32" y="48"/>
                </a:cxn>
                <a:cxn ang="0">
                  <a:pos x="28" y="36"/>
                </a:cxn>
                <a:cxn ang="0">
                  <a:pos x="26" y="26"/>
                </a:cxn>
                <a:cxn ang="0">
                  <a:pos x="26" y="18"/>
                </a:cxn>
                <a:cxn ang="0">
                  <a:pos x="28" y="1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2" y="0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02" h="160">
                  <a:moveTo>
                    <a:pt x="0" y="20"/>
                  </a:moveTo>
                  <a:lnTo>
                    <a:pt x="0" y="20"/>
                  </a:lnTo>
                  <a:lnTo>
                    <a:pt x="2" y="36"/>
                  </a:lnTo>
                  <a:lnTo>
                    <a:pt x="6" y="56"/>
                  </a:lnTo>
                  <a:lnTo>
                    <a:pt x="20" y="102"/>
                  </a:lnTo>
                  <a:lnTo>
                    <a:pt x="38" y="160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38" y="60"/>
                  </a:lnTo>
                  <a:lnTo>
                    <a:pt x="32" y="48"/>
                  </a:lnTo>
                  <a:lnTo>
                    <a:pt x="28" y="36"/>
                  </a:lnTo>
                  <a:lnTo>
                    <a:pt x="26" y="26"/>
                  </a:lnTo>
                  <a:lnTo>
                    <a:pt x="26" y="18"/>
                  </a:lnTo>
                  <a:lnTo>
                    <a:pt x="28" y="1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2B75F2DA-7A5D-4932-8C24-89DDB96037B1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6732126" y="2825185"/>
              <a:ext cx="660190" cy="443486"/>
            </a:xfrm>
            <a:custGeom>
              <a:avLst/>
              <a:gdLst/>
              <a:ahLst/>
              <a:cxnLst>
                <a:cxn ang="0">
                  <a:pos x="36" y="236"/>
                </a:cxn>
                <a:cxn ang="0">
                  <a:pos x="48" y="352"/>
                </a:cxn>
                <a:cxn ang="0">
                  <a:pos x="452" y="276"/>
                </a:cxn>
                <a:cxn ang="0">
                  <a:pos x="452" y="276"/>
                </a:cxn>
                <a:cxn ang="0">
                  <a:pos x="452" y="272"/>
                </a:cxn>
                <a:cxn ang="0">
                  <a:pos x="452" y="272"/>
                </a:cxn>
                <a:cxn ang="0">
                  <a:pos x="454" y="268"/>
                </a:cxn>
                <a:cxn ang="0">
                  <a:pos x="456" y="262"/>
                </a:cxn>
                <a:cxn ang="0">
                  <a:pos x="458" y="260"/>
                </a:cxn>
                <a:cxn ang="0">
                  <a:pos x="462" y="256"/>
                </a:cxn>
                <a:cxn ang="0">
                  <a:pos x="474" y="252"/>
                </a:cxn>
                <a:cxn ang="0">
                  <a:pos x="486" y="252"/>
                </a:cxn>
                <a:cxn ang="0">
                  <a:pos x="486" y="252"/>
                </a:cxn>
                <a:cxn ang="0">
                  <a:pos x="488" y="246"/>
                </a:cxn>
                <a:cxn ang="0">
                  <a:pos x="524" y="208"/>
                </a:cxn>
                <a:cxn ang="0">
                  <a:pos x="478" y="152"/>
                </a:cxn>
                <a:cxn ang="0">
                  <a:pos x="486" y="132"/>
                </a:cxn>
                <a:cxn ang="0">
                  <a:pos x="476" y="112"/>
                </a:cxn>
                <a:cxn ang="0">
                  <a:pos x="486" y="90"/>
                </a:cxn>
                <a:cxn ang="0">
                  <a:pos x="502" y="58"/>
                </a:cxn>
                <a:cxn ang="0">
                  <a:pos x="500" y="56"/>
                </a:cxn>
                <a:cxn ang="0">
                  <a:pos x="474" y="62"/>
                </a:cxn>
                <a:cxn ang="0">
                  <a:pos x="462" y="40"/>
                </a:cxn>
                <a:cxn ang="0">
                  <a:pos x="458" y="16"/>
                </a:cxn>
                <a:cxn ang="0">
                  <a:pos x="426" y="0"/>
                </a:cxn>
                <a:cxn ang="0">
                  <a:pos x="60" y="80"/>
                </a:cxn>
                <a:cxn ang="0">
                  <a:pos x="56" y="48"/>
                </a:cxn>
                <a:cxn ang="0">
                  <a:pos x="56" y="48"/>
                </a:cxn>
                <a:cxn ang="0">
                  <a:pos x="28" y="70"/>
                </a:cxn>
                <a:cxn ang="0">
                  <a:pos x="0" y="90"/>
                </a:cxn>
                <a:cxn ang="0">
                  <a:pos x="18" y="224"/>
                </a:cxn>
                <a:cxn ang="0">
                  <a:pos x="36" y="236"/>
                </a:cxn>
              </a:cxnLst>
              <a:rect l="0" t="0" r="r" b="b"/>
              <a:pathLst>
                <a:path w="524" h="352">
                  <a:moveTo>
                    <a:pt x="36" y="236"/>
                  </a:moveTo>
                  <a:lnTo>
                    <a:pt x="48" y="352"/>
                  </a:lnTo>
                  <a:lnTo>
                    <a:pt x="452" y="276"/>
                  </a:lnTo>
                  <a:lnTo>
                    <a:pt x="452" y="276"/>
                  </a:lnTo>
                  <a:lnTo>
                    <a:pt x="452" y="272"/>
                  </a:lnTo>
                  <a:lnTo>
                    <a:pt x="452" y="272"/>
                  </a:lnTo>
                  <a:lnTo>
                    <a:pt x="454" y="268"/>
                  </a:lnTo>
                  <a:lnTo>
                    <a:pt x="456" y="262"/>
                  </a:lnTo>
                  <a:lnTo>
                    <a:pt x="458" y="260"/>
                  </a:lnTo>
                  <a:lnTo>
                    <a:pt x="462" y="256"/>
                  </a:lnTo>
                  <a:lnTo>
                    <a:pt x="474" y="252"/>
                  </a:lnTo>
                  <a:lnTo>
                    <a:pt x="486" y="252"/>
                  </a:lnTo>
                  <a:lnTo>
                    <a:pt x="486" y="252"/>
                  </a:lnTo>
                  <a:lnTo>
                    <a:pt x="488" y="246"/>
                  </a:lnTo>
                  <a:lnTo>
                    <a:pt x="524" y="208"/>
                  </a:lnTo>
                  <a:lnTo>
                    <a:pt x="478" y="152"/>
                  </a:lnTo>
                  <a:lnTo>
                    <a:pt x="486" y="132"/>
                  </a:lnTo>
                  <a:lnTo>
                    <a:pt x="476" y="112"/>
                  </a:lnTo>
                  <a:lnTo>
                    <a:pt x="486" y="90"/>
                  </a:lnTo>
                  <a:lnTo>
                    <a:pt x="502" y="58"/>
                  </a:lnTo>
                  <a:lnTo>
                    <a:pt x="500" y="56"/>
                  </a:lnTo>
                  <a:lnTo>
                    <a:pt x="474" y="62"/>
                  </a:lnTo>
                  <a:lnTo>
                    <a:pt x="462" y="40"/>
                  </a:lnTo>
                  <a:lnTo>
                    <a:pt x="458" y="16"/>
                  </a:lnTo>
                  <a:lnTo>
                    <a:pt x="426" y="0"/>
                  </a:lnTo>
                  <a:lnTo>
                    <a:pt x="60" y="80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28" y="70"/>
                  </a:lnTo>
                  <a:lnTo>
                    <a:pt x="0" y="90"/>
                  </a:lnTo>
                  <a:lnTo>
                    <a:pt x="18" y="224"/>
                  </a:lnTo>
                  <a:lnTo>
                    <a:pt x="36" y="23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15CB28E6-7AC5-4EAC-8FBE-BD1A87AEA09E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6900953" y="3172918"/>
              <a:ext cx="529160" cy="377971"/>
            </a:xfrm>
            <a:custGeom>
              <a:avLst/>
              <a:gdLst/>
              <a:ahLst/>
              <a:cxnLst>
                <a:cxn ang="0">
                  <a:pos x="416" y="138"/>
                </a:cxn>
                <a:cxn ang="0">
                  <a:pos x="416" y="138"/>
                </a:cxn>
                <a:cxn ang="0">
                  <a:pos x="420" y="128"/>
                </a:cxn>
                <a:cxn ang="0">
                  <a:pos x="356" y="136"/>
                </a:cxn>
                <a:cxn ang="0">
                  <a:pos x="356" y="136"/>
                </a:cxn>
                <a:cxn ang="0">
                  <a:pos x="338" y="80"/>
                </a:cxn>
                <a:cxn ang="0">
                  <a:pos x="326" y="36"/>
                </a:cxn>
                <a:cxn ang="0">
                  <a:pos x="322" y="16"/>
                </a:cxn>
                <a:cxn ang="0">
                  <a:pos x="318" y="0"/>
                </a:cxn>
                <a:cxn ang="0">
                  <a:pos x="0" y="60"/>
                </a:cxn>
                <a:cxn ang="0">
                  <a:pos x="6" y="122"/>
                </a:cxn>
                <a:cxn ang="0">
                  <a:pos x="34" y="88"/>
                </a:cxn>
                <a:cxn ang="0">
                  <a:pos x="52" y="78"/>
                </a:cxn>
                <a:cxn ang="0">
                  <a:pos x="60" y="64"/>
                </a:cxn>
                <a:cxn ang="0">
                  <a:pos x="84" y="64"/>
                </a:cxn>
                <a:cxn ang="0">
                  <a:pos x="84" y="64"/>
                </a:cxn>
                <a:cxn ang="0">
                  <a:pos x="88" y="62"/>
                </a:cxn>
                <a:cxn ang="0">
                  <a:pos x="96" y="56"/>
                </a:cxn>
                <a:cxn ang="0">
                  <a:pos x="100" y="54"/>
                </a:cxn>
                <a:cxn ang="0">
                  <a:pos x="108" y="52"/>
                </a:cxn>
                <a:cxn ang="0">
                  <a:pos x="116" y="52"/>
                </a:cxn>
                <a:cxn ang="0">
                  <a:pos x="126" y="52"/>
                </a:cxn>
                <a:cxn ang="0">
                  <a:pos x="126" y="52"/>
                </a:cxn>
                <a:cxn ang="0">
                  <a:pos x="142" y="56"/>
                </a:cxn>
                <a:cxn ang="0">
                  <a:pos x="152" y="60"/>
                </a:cxn>
                <a:cxn ang="0">
                  <a:pos x="158" y="64"/>
                </a:cxn>
                <a:cxn ang="0">
                  <a:pos x="156" y="76"/>
                </a:cxn>
                <a:cxn ang="0">
                  <a:pos x="184" y="82"/>
                </a:cxn>
                <a:cxn ang="0">
                  <a:pos x="190" y="104"/>
                </a:cxn>
                <a:cxn ang="0">
                  <a:pos x="222" y="104"/>
                </a:cxn>
                <a:cxn ang="0">
                  <a:pos x="230" y="116"/>
                </a:cxn>
                <a:cxn ang="0">
                  <a:pos x="226" y="158"/>
                </a:cxn>
                <a:cxn ang="0">
                  <a:pos x="226" y="178"/>
                </a:cxn>
                <a:cxn ang="0">
                  <a:pos x="310" y="198"/>
                </a:cxn>
                <a:cxn ang="0">
                  <a:pos x="324" y="226"/>
                </a:cxn>
                <a:cxn ang="0">
                  <a:pos x="320" y="252"/>
                </a:cxn>
                <a:cxn ang="0">
                  <a:pos x="386" y="300"/>
                </a:cxn>
                <a:cxn ang="0">
                  <a:pos x="386" y="300"/>
                </a:cxn>
                <a:cxn ang="0">
                  <a:pos x="386" y="300"/>
                </a:cxn>
                <a:cxn ang="0">
                  <a:pos x="386" y="300"/>
                </a:cxn>
                <a:cxn ang="0">
                  <a:pos x="390" y="260"/>
                </a:cxn>
                <a:cxn ang="0">
                  <a:pos x="396" y="218"/>
                </a:cxn>
                <a:cxn ang="0">
                  <a:pos x="406" y="178"/>
                </a:cxn>
                <a:cxn ang="0">
                  <a:pos x="416" y="138"/>
                </a:cxn>
                <a:cxn ang="0">
                  <a:pos x="416" y="138"/>
                </a:cxn>
              </a:cxnLst>
              <a:rect l="0" t="0" r="r" b="b"/>
              <a:pathLst>
                <a:path w="420" h="300">
                  <a:moveTo>
                    <a:pt x="416" y="138"/>
                  </a:moveTo>
                  <a:lnTo>
                    <a:pt x="416" y="138"/>
                  </a:lnTo>
                  <a:lnTo>
                    <a:pt x="420" y="128"/>
                  </a:lnTo>
                  <a:lnTo>
                    <a:pt x="356" y="136"/>
                  </a:lnTo>
                  <a:lnTo>
                    <a:pt x="356" y="136"/>
                  </a:lnTo>
                  <a:lnTo>
                    <a:pt x="338" y="80"/>
                  </a:lnTo>
                  <a:lnTo>
                    <a:pt x="326" y="36"/>
                  </a:lnTo>
                  <a:lnTo>
                    <a:pt x="322" y="16"/>
                  </a:lnTo>
                  <a:lnTo>
                    <a:pt x="318" y="0"/>
                  </a:lnTo>
                  <a:lnTo>
                    <a:pt x="0" y="60"/>
                  </a:lnTo>
                  <a:lnTo>
                    <a:pt x="6" y="122"/>
                  </a:lnTo>
                  <a:lnTo>
                    <a:pt x="34" y="88"/>
                  </a:lnTo>
                  <a:lnTo>
                    <a:pt x="52" y="78"/>
                  </a:lnTo>
                  <a:lnTo>
                    <a:pt x="60" y="64"/>
                  </a:lnTo>
                  <a:lnTo>
                    <a:pt x="84" y="64"/>
                  </a:lnTo>
                  <a:lnTo>
                    <a:pt x="84" y="64"/>
                  </a:lnTo>
                  <a:lnTo>
                    <a:pt x="88" y="62"/>
                  </a:lnTo>
                  <a:lnTo>
                    <a:pt x="96" y="56"/>
                  </a:lnTo>
                  <a:lnTo>
                    <a:pt x="100" y="54"/>
                  </a:lnTo>
                  <a:lnTo>
                    <a:pt x="108" y="52"/>
                  </a:lnTo>
                  <a:lnTo>
                    <a:pt x="116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42" y="56"/>
                  </a:lnTo>
                  <a:lnTo>
                    <a:pt x="152" y="60"/>
                  </a:lnTo>
                  <a:lnTo>
                    <a:pt x="158" y="64"/>
                  </a:lnTo>
                  <a:lnTo>
                    <a:pt x="156" y="76"/>
                  </a:lnTo>
                  <a:lnTo>
                    <a:pt x="184" y="82"/>
                  </a:lnTo>
                  <a:lnTo>
                    <a:pt x="190" y="104"/>
                  </a:lnTo>
                  <a:lnTo>
                    <a:pt x="222" y="104"/>
                  </a:lnTo>
                  <a:lnTo>
                    <a:pt x="230" y="116"/>
                  </a:lnTo>
                  <a:lnTo>
                    <a:pt x="226" y="158"/>
                  </a:lnTo>
                  <a:lnTo>
                    <a:pt x="226" y="178"/>
                  </a:lnTo>
                  <a:lnTo>
                    <a:pt x="310" y="198"/>
                  </a:lnTo>
                  <a:lnTo>
                    <a:pt x="324" y="226"/>
                  </a:lnTo>
                  <a:lnTo>
                    <a:pt x="320" y="252"/>
                  </a:lnTo>
                  <a:lnTo>
                    <a:pt x="386" y="300"/>
                  </a:lnTo>
                  <a:lnTo>
                    <a:pt x="386" y="300"/>
                  </a:lnTo>
                  <a:lnTo>
                    <a:pt x="386" y="300"/>
                  </a:lnTo>
                  <a:lnTo>
                    <a:pt x="386" y="300"/>
                  </a:lnTo>
                  <a:lnTo>
                    <a:pt x="390" y="260"/>
                  </a:lnTo>
                  <a:lnTo>
                    <a:pt x="396" y="218"/>
                  </a:lnTo>
                  <a:lnTo>
                    <a:pt x="406" y="178"/>
                  </a:lnTo>
                  <a:lnTo>
                    <a:pt x="416" y="138"/>
                  </a:lnTo>
                  <a:lnTo>
                    <a:pt x="416" y="13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8A355A23-6562-47B0-82F0-7FB76E96001C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6069416" y="2482491"/>
              <a:ext cx="418288" cy="569477"/>
            </a:xfrm>
            <a:custGeom>
              <a:avLst/>
              <a:gdLst/>
              <a:ahLst/>
              <a:cxnLst>
                <a:cxn ang="0">
                  <a:pos x="288" y="432"/>
                </a:cxn>
                <a:cxn ang="0">
                  <a:pos x="286" y="412"/>
                </a:cxn>
                <a:cxn ang="0">
                  <a:pos x="294" y="390"/>
                </a:cxn>
                <a:cxn ang="0">
                  <a:pos x="312" y="350"/>
                </a:cxn>
                <a:cxn ang="0">
                  <a:pos x="324" y="312"/>
                </a:cxn>
                <a:cxn ang="0">
                  <a:pos x="330" y="272"/>
                </a:cxn>
                <a:cxn ang="0">
                  <a:pos x="330" y="234"/>
                </a:cxn>
                <a:cxn ang="0">
                  <a:pos x="318" y="196"/>
                </a:cxn>
                <a:cxn ang="0">
                  <a:pos x="310" y="176"/>
                </a:cxn>
                <a:cxn ang="0">
                  <a:pos x="304" y="170"/>
                </a:cxn>
                <a:cxn ang="0">
                  <a:pos x="298" y="174"/>
                </a:cxn>
                <a:cxn ang="0">
                  <a:pos x="286" y="182"/>
                </a:cxn>
                <a:cxn ang="0">
                  <a:pos x="250" y="208"/>
                </a:cxn>
                <a:cxn ang="0">
                  <a:pos x="230" y="220"/>
                </a:cxn>
                <a:cxn ang="0">
                  <a:pos x="212" y="220"/>
                </a:cxn>
                <a:cxn ang="0">
                  <a:pos x="208" y="218"/>
                </a:cxn>
                <a:cxn ang="0">
                  <a:pos x="206" y="210"/>
                </a:cxn>
                <a:cxn ang="0">
                  <a:pos x="218" y="186"/>
                </a:cxn>
                <a:cxn ang="0">
                  <a:pos x="228" y="160"/>
                </a:cxn>
                <a:cxn ang="0">
                  <a:pos x="238" y="124"/>
                </a:cxn>
                <a:cxn ang="0">
                  <a:pos x="240" y="88"/>
                </a:cxn>
                <a:cxn ang="0">
                  <a:pos x="232" y="54"/>
                </a:cxn>
                <a:cxn ang="0">
                  <a:pos x="210" y="26"/>
                </a:cxn>
                <a:cxn ang="0">
                  <a:pos x="198" y="16"/>
                </a:cxn>
                <a:cxn ang="0">
                  <a:pos x="178" y="2"/>
                </a:cxn>
                <a:cxn ang="0">
                  <a:pos x="160" y="0"/>
                </a:cxn>
                <a:cxn ang="0">
                  <a:pos x="142" y="2"/>
                </a:cxn>
                <a:cxn ang="0">
                  <a:pos x="120" y="18"/>
                </a:cxn>
                <a:cxn ang="0">
                  <a:pos x="88" y="46"/>
                </a:cxn>
                <a:cxn ang="0">
                  <a:pos x="72" y="60"/>
                </a:cxn>
                <a:cxn ang="0">
                  <a:pos x="46" y="72"/>
                </a:cxn>
                <a:cxn ang="0">
                  <a:pos x="28" y="82"/>
                </a:cxn>
                <a:cxn ang="0">
                  <a:pos x="24" y="88"/>
                </a:cxn>
                <a:cxn ang="0">
                  <a:pos x="12" y="116"/>
                </a:cxn>
                <a:cxn ang="0">
                  <a:pos x="6" y="146"/>
                </a:cxn>
                <a:cxn ang="0">
                  <a:pos x="2" y="210"/>
                </a:cxn>
                <a:cxn ang="0">
                  <a:pos x="4" y="220"/>
                </a:cxn>
                <a:cxn ang="0">
                  <a:pos x="14" y="248"/>
                </a:cxn>
                <a:cxn ang="0">
                  <a:pos x="28" y="276"/>
                </a:cxn>
                <a:cxn ang="0">
                  <a:pos x="32" y="286"/>
                </a:cxn>
                <a:cxn ang="0">
                  <a:pos x="34" y="322"/>
                </a:cxn>
                <a:cxn ang="0">
                  <a:pos x="32" y="360"/>
                </a:cxn>
                <a:cxn ang="0">
                  <a:pos x="22" y="406"/>
                </a:cxn>
                <a:cxn ang="0">
                  <a:pos x="6" y="440"/>
                </a:cxn>
                <a:cxn ang="0">
                  <a:pos x="176" y="452"/>
                </a:cxn>
              </a:cxnLst>
              <a:rect l="0" t="0" r="r" b="b"/>
              <a:pathLst>
                <a:path w="332" h="452">
                  <a:moveTo>
                    <a:pt x="288" y="432"/>
                  </a:moveTo>
                  <a:lnTo>
                    <a:pt x="288" y="432"/>
                  </a:lnTo>
                  <a:lnTo>
                    <a:pt x="286" y="422"/>
                  </a:lnTo>
                  <a:lnTo>
                    <a:pt x="286" y="412"/>
                  </a:lnTo>
                  <a:lnTo>
                    <a:pt x="290" y="402"/>
                  </a:lnTo>
                  <a:lnTo>
                    <a:pt x="294" y="390"/>
                  </a:lnTo>
                  <a:lnTo>
                    <a:pt x="304" y="368"/>
                  </a:lnTo>
                  <a:lnTo>
                    <a:pt x="312" y="350"/>
                  </a:lnTo>
                  <a:lnTo>
                    <a:pt x="312" y="350"/>
                  </a:lnTo>
                  <a:lnTo>
                    <a:pt x="324" y="312"/>
                  </a:lnTo>
                  <a:lnTo>
                    <a:pt x="328" y="292"/>
                  </a:lnTo>
                  <a:lnTo>
                    <a:pt x="330" y="272"/>
                  </a:lnTo>
                  <a:lnTo>
                    <a:pt x="332" y="254"/>
                  </a:lnTo>
                  <a:lnTo>
                    <a:pt x="330" y="234"/>
                  </a:lnTo>
                  <a:lnTo>
                    <a:pt x="326" y="214"/>
                  </a:lnTo>
                  <a:lnTo>
                    <a:pt x="318" y="196"/>
                  </a:lnTo>
                  <a:lnTo>
                    <a:pt x="318" y="196"/>
                  </a:lnTo>
                  <a:lnTo>
                    <a:pt x="310" y="176"/>
                  </a:lnTo>
                  <a:lnTo>
                    <a:pt x="306" y="172"/>
                  </a:lnTo>
                  <a:lnTo>
                    <a:pt x="304" y="170"/>
                  </a:lnTo>
                  <a:lnTo>
                    <a:pt x="302" y="172"/>
                  </a:lnTo>
                  <a:lnTo>
                    <a:pt x="298" y="174"/>
                  </a:lnTo>
                  <a:lnTo>
                    <a:pt x="286" y="182"/>
                  </a:lnTo>
                  <a:lnTo>
                    <a:pt x="286" y="182"/>
                  </a:lnTo>
                  <a:lnTo>
                    <a:pt x="270" y="192"/>
                  </a:lnTo>
                  <a:lnTo>
                    <a:pt x="250" y="208"/>
                  </a:lnTo>
                  <a:lnTo>
                    <a:pt x="240" y="216"/>
                  </a:lnTo>
                  <a:lnTo>
                    <a:pt x="230" y="220"/>
                  </a:lnTo>
                  <a:lnTo>
                    <a:pt x="220" y="222"/>
                  </a:lnTo>
                  <a:lnTo>
                    <a:pt x="212" y="220"/>
                  </a:lnTo>
                  <a:lnTo>
                    <a:pt x="212" y="220"/>
                  </a:lnTo>
                  <a:lnTo>
                    <a:pt x="208" y="218"/>
                  </a:lnTo>
                  <a:lnTo>
                    <a:pt x="206" y="214"/>
                  </a:lnTo>
                  <a:lnTo>
                    <a:pt x="206" y="210"/>
                  </a:lnTo>
                  <a:lnTo>
                    <a:pt x="210" y="204"/>
                  </a:lnTo>
                  <a:lnTo>
                    <a:pt x="218" y="186"/>
                  </a:lnTo>
                  <a:lnTo>
                    <a:pt x="228" y="160"/>
                  </a:lnTo>
                  <a:lnTo>
                    <a:pt x="228" y="160"/>
                  </a:lnTo>
                  <a:lnTo>
                    <a:pt x="234" y="142"/>
                  </a:lnTo>
                  <a:lnTo>
                    <a:pt x="238" y="124"/>
                  </a:lnTo>
                  <a:lnTo>
                    <a:pt x="240" y="106"/>
                  </a:lnTo>
                  <a:lnTo>
                    <a:pt x="240" y="88"/>
                  </a:lnTo>
                  <a:lnTo>
                    <a:pt x="236" y="72"/>
                  </a:lnTo>
                  <a:lnTo>
                    <a:pt x="232" y="54"/>
                  </a:lnTo>
                  <a:lnTo>
                    <a:pt x="222" y="40"/>
                  </a:lnTo>
                  <a:lnTo>
                    <a:pt x="210" y="26"/>
                  </a:lnTo>
                  <a:lnTo>
                    <a:pt x="210" y="26"/>
                  </a:lnTo>
                  <a:lnTo>
                    <a:pt x="198" y="16"/>
                  </a:lnTo>
                  <a:lnTo>
                    <a:pt x="188" y="8"/>
                  </a:lnTo>
                  <a:lnTo>
                    <a:pt x="178" y="2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50" y="0"/>
                  </a:lnTo>
                  <a:lnTo>
                    <a:pt x="142" y="2"/>
                  </a:lnTo>
                  <a:lnTo>
                    <a:pt x="134" y="6"/>
                  </a:lnTo>
                  <a:lnTo>
                    <a:pt x="120" y="18"/>
                  </a:lnTo>
                  <a:lnTo>
                    <a:pt x="104" y="30"/>
                  </a:lnTo>
                  <a:lnTo>
                    <a:pt x="88" y="46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66"/>
                  </a:lnTo>
                  <a:lnTo>
                    <a:pt x="46" y="72"/>
                  </a:lnTo>
                  <a:lnTo>
                    <a:pt x="34" y="78"/>
                  </a:lnTo>
                  <a:lnTo>
                    <a:pt x="28" y="82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16" y="102"/>
                  </a:lnTo>
                  <a:lnTo>
                    <a:pt x="12" y="116"/>
                  </a:lnTo>
                  <a:lnTo>
                    <a:pt x="8" y="130"/>
                  </a:lnTo>
                  <a:lnTo>
                    <a:pt x="6" y="146"/>
                  </a:lnTo>
                  <a:lnTo>
                    <a:pt x="2" y="176"/>
                  </a:lnTo>
                  <a:lnTo>
                    <a:pt x="2" y="210"/>
                  </a:lnTo>
                  <a:lnTo>
                    <a:pt x="2" y="210"/>
                  </a:lnTo>
                  <a:lnTo>
                    <a:pt x="4" y="220"/>
                  </a:lnTo>
                  <a:lnTo>
                    <a:pt x="6" y="230"/>
                  </a:lnTo>
                  <a:lnTo>
                    <a:pt x="14" y="248"/>
                  </a:lnTo>
                  <a:lnTo>
                    <a:pt x="24" y="266"/>
                  </a:lnTo>
                  <a:lnTo>
                    <a:pt x="28" y="276"/>
                  </a:lnTo>
                  <a:lnTo>
                    <a:pt x="32" y="286"/>
                  </a:lnTo>
                  <a:lnTo>
                    <a:pt x="32" y="286"/>
                  </a:lnTo>
                  <a:lnTo>
                    <a:pt x="34" y="304"/>
                  </a:lnTo>
                  <a:lnTo>
                    <a:pt x="34" y="322"/>
                  </a:lnTo>
                  <a:lnTo>
                    <a:pt x="32" y="360"/>
                  </a:lnTo>
                  <a:lnTo>
                    <a:pt x="32" y="360"/>
                  </a:lnTo>
                  <a:lnTo>
                    <a:pt x="28" y="382"/>
                  </a:lnTo>
                  <a:lnTo>
                    <a:pt x="22" y="406"/>
                  </a:lnTo>
                  <a:lnTo>
                    <a:pt x="12" y="428"/>
                  </a:lnTo>
                  <a:lnTo>
                    <a:pt x="6" y="440"/>
                  </a:lnTo>
                  <a:lnTo>
                    <a:pt x="0" y="448"/>
                  </a:lnTo>
                  <a:lnTo>
                    <a:pt x="176" y="452"/>
                  </a:lnTo>
                  <a:lnTo>
                    <a:pt x="288" y="43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E6152D2E-2F6D-4F92-AC76-1C7BBEF47853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5661207" y="2260747"/>
              <a:ext cx="597195" cy="327575"/>
            </a:xfrm>
            <a:custGeom>
              <a:avLst/>
              <a:gdLst/>
              <a:ahLst/>
              <a:cxnLst>
                <a:cxn ang="0">
                  <a:pos x="130" y="166"/>
                </a:cxn>
                <a:cxn ang="0">
                  <a:pos x="158" y="156"/>
                </a:cxn>
                <a:cxn ang="0">
                  <a:pos x="166" y="158"/>
                </a:cxn>
                <a:cxn ang="0">
                  <a:pos x="176" y="172"/>
                </a:cxn>
                <a:cxn ang="0">
                  <a:pos x="202" y="188"/>
                </a:cxn>
                <a:cxn ang="0">
                  <a:pos x="222" y="234"/>
                </a:cxn>
                <a:cxn ang="0">
                  <a:pos x="236" y="260"/>
                </a:cxn>
                <a:cxn ang="0">
                  <a:pos x="244" y="218"/>
                </a:cxn>
                <a:cxn ang="0">
                  <a:pos x="246" y="206"/>
                </a:cxn>
                <a:cxn ang="0">
                  <a:pos x="256" y="194"/>
                </a:cxn>
                <a:cxn ang="0">
                  <a:pos x="278" y="188"/>
                </a:cxn>
                <a:cxn ang="0">
                  <a:pos x="296" y="180"/>
                </a:cxn>
                <a:cxn ang="0">
                  <a:pos x="308" y="174"/>
                </a:cxn>
                <a:cxn ang="0">
                  <a:pos x="338" y="150"/>
                </a:cxn>
                <a:cxn ang="0">
                  <a:pos x="358" y="136"/>
                </a:cxn>
                <a:cxn ang="0">
                  <a:pos x="384" y="132"/>
                </a:cxn>
                <a:cxn ang="0">
                  <a:pos x="400" y="134"/>
                </a:cxn>
                <a:cxn ang="0">
                  <a:pos x="426" y="142"/>
                </a:cxn>
                <a:cxn ang="0">
                  <a:pos x="442" y="140"/>
                </a:cxn>
                <a:cxn ang="0">
                  <a:pos x="456" y="134"/>
                </a:cxn>
                <a:cxn ang="0">
                  <a:pos x="472" y="122"/>
                </a:cxn>
                <a:cxn ang="0">
                  <a:pos x="472" y="108"/>
                </a:cxn>
                <a:cxn ang="0">
                  <a:pos x="460" y="96"/>
                </a:cxn>
                <a:cxn ang="0">
                  <a:pos x="430" y="78"/>
                </a:cxn>
                <a:cxn ang="0">
                  <a:pos x="382" y="64"/>
                </a:cxn>
                <a:cxn ang="0">
                  <a:pos x="366" y="62"/>
                </a:cxn>
                <a:cxn ang="0">
                  <a:pos x="336" y="68"/>
                </a:cxn>
                <a:cxn ang="0">
                  <a:pos x="280" y="86"/>
                </a:cxn>
                <a:cxn ang="0">
                  <a:pos x="250" y="90"/>
                </a:cxn>
                <a:cxn ang="0">
                  <a:pos x="234" y="88"/>
                </a:cxn>
                <a:cxn ang="0">
                  <a:pos x="196" y="76"/>
                </a:cxn>
                <a:cxn ang="0">
                  <a:pos x="182" y="68"/>
                </a:cxn>
                <a:cxn ang="0">
                  <a:pos x="178" y="62"/>
                </a:cxn>
                <a:cxn ang="0">
                  <a:pos x="172" y="36"/>
                </a:cxn>
                <a:cxn ang="0">
                  <a:pos x="170" y="20"/>
                </a:cxn>
                <a:cxn ang="0">
                  <a:pos x="162" y="6"/>
                </a:cxn>
                <a:cxn ang="0">
                  <a:pos x="152" y="2"/>
                </a:cxn>
                <a:cxn ang="0">
                  <a:pos x="130" y="2"/>
                </a:cxn>
                <a:cxn ang="0">
                  <a:pos x="100" y="20"/>
                </a:cxn>
                <a:cxn ang="0">
                  <a:pos x="84" y="34"/>
                </a:cxn>
                <a:cxn ang="0">
                  <a:pos x="22" y="82"/>
                </a:cxn>
                <a:cxn ang="0">
                  <a:pos x="0" y="90"/>
                </a:cxn>
                <a:cxn ang="0">
                  <a:pos x="130" y="166"/>
                </a:cxn>
              </a:cxnLst>
              <a:rect l="0" t="0" r="r" b="b"/>
              <a:pathLst>
                <a:path w="474" h="260">
                  <a:moveTo>
                    <a:pt x="130" y="166"/>
                  </a:moveTo>
                  <a:lnTo>
                    <a:pt x="130" y="166"/>
                  </a:lnTo>
                  <a:lnTo>
                    <a:pt x="146" y="158"/>
                  </a:lnTo>
                  <a:lnTo>
                    <a:pt x="158" y="156"/>
                  </a:lnTo>
                  <a:lnTo>
                    <a:pt x="162" y="156"/>
                  </a:lnTo>
                  <a:lnTo>
                    <a:pt x="166" y="158"/>
                  </a:lnTo>
                  <a:lnTo>
                    <a:pt x="166" y="158"/>
                  </a:lnTo>
                  <a:lnTo>
                    <a:pt x="176" y="172"/>
                  </a:lnTo>
                  <a:lnTo>
                    <a:pt x="180" y="176"/>
                  </a:lnTo>
                  <a:lnTo>
                    <a:pt x="202" y="188"/>
                  </a:lnTo>
                  <a:lnTo>
                    <a:pt x="194" y="226"/>
                  </a:lnTo>
                  <a:lnTo>
                    <a:pt x="222" y="234"/>
                  </a:lnTo>
                  <a:lnTo>
                    <a:pt x="222" y="252"/>
                  </a:lnTo>
                  <a:lnTo>
                    <a:pt x="236" y="260"/>
                  </a:lnTo>
                  <a:lnTo>
                    <a:pt x="236" y="260"/>
                  </a:lnTo>
                  <a:lnTo>
                    <a:pt x="244" y="218"/>
                  </a:lnTo>
                  <a:lnTo>
                    <a:pt x="244" y="218"/>
                  </a:lnTo>
                  <a:lnTo>
                    <a:pt x="246" y="206"/>
                  </a:lnTo>
                  <a:lnTo>
                    <a:pt x="250" y="200"/>
                  </a:lnTo>
                  <a:lnTo>
                    <a:pt x="256" y="194"/>
                  </a:lnTo>
                  <a:lnTo>
                    <a:pt x="262" y="192"/>
                  </a:lnTo>
                  <a:lnTo>
                    <a:pt x="278" y="188"/>
                  </a:lnTo>
                  <a:lnTo>
                    <a:pt x="286" y="184"/>
                  </a:lnTo>
                  <a:lnTo>
                    <a:pt x="296" y="180"/>
                  </a:lnTo>
                  <a:lnTo>
                    <a:pt x="296" y="180"/>
                  </a:lnTo>
                  <a:lnTo>
                    <a:pt x="308" y="174"/>
                  </a:lnTo>
                  <a:lnTo>
                    <a:pt x="318" y="166"/>
                  </a:lnTo>
                  <a:lnTo>
                    <a:pt x="338" y="150"/>
                  </a:lnTo>
                  <a:lnTo>
                    <a:pt x="348" y="142"/>
                  </a:lnTo>
                  <a:lnTo>
                    <a:pt x="358" y="136"/>
                  </a:lnTo>
                  <a:lnTo>
                    <a:pt x="372" y="132"/>
                  </a:lnTo>
                  <a:lnTo>
                    <a:pt x="384" y="132"/>
                  </a:lnTo>
                  <a:lnTo>
                    <a:pt x="384" y="132"/>
                  </a:lnTo>
                  <a:lnTo>
                    <a:pt x="400" y="134"/>
                  </a:lnTo>
                  <a:lnTo>
                    <a:pt x="414" y="138"/>
                  </a:lnTo>
                  <a:lnTo>
                    <a:pt x="426" y="142"/>
                  </a:lnTo>
                  <a:lnTo>
                    <a:pt x="434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56" y="134"/>
                  </a:lnTo>
                  <a:lnTo>
                    <a:pt x="466" y="128"/>
                  </a:lnTo>
                  <a:lnTo>
                    <a:pt x="472" y="122"/>
                  </a:lnTo>
                  <a:lnTo>
                    <a:pt x="474" y="116"/>
                  </a:lnTo>
                  <a:lnTo>
                    <a:pt x="472" y="108"/>
                  </a:lnTo>
                  <a:lnTo>
                    <a:pt x="466" y="102"/>
                  </a:lnTo>
                  <a:lnTo>
                    <a:pt x="460" y="96"/>
                  </a:lnTo>
                  <a:lnTo>
                    <a:pt x="452" y="90"/>
                  </a:lnTo>
                  <a:lnTo>
                    <a:pt x="430" y="78"/>
                  </a:lnTo>
                  <a:lnTo>
                    <a:pt x="406" y="70"/>
                  </a:lnTo>
                  <a:lnTo>
                    <a:pt x="382" y="64"/>
                  </a:lnTo>
                  <a:lnTo>
                    <a:pt x="366" y="62"/>
                  </a:lnTo>
                  <a:lnTo>
                    <a:pt x="366" y="62"/>
                  </a:lnTo>
                  <a:lnTo>
                    <a:pt x="350" y="64"/>
                  </a:lnTo>
                  <a:lnTo>
                    <a:pt x="336" y="68"/>
                  </a:lnTo>
                  <a:lnTo>
                    <a:pt x="308" y="78"/>
                  </a:lnTo>
                  <a:lnTo>
                    <a:pt x="280" y="86"/>
                  </a:lnTo>
                  <a:lnTo>
                    <a:pt x="264" y="88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34" y="88"/>
                  </a:lnTo>
                  <a:lnTo>
                    <a:pt x="214" y="82"/>
                  </a:lnTo>
                  <a:lnTo>
                    <a:pt x="196" y="76"/>
                  </a:lnTo>
                  <a:lnTo>
                    <a:pt x="188" y="72"/>
                  </a:lnTo>
                  <a:lnTo>
                    <a:pt x="182" y="68"/>
                  </a:lnTo>
                  <a:lnTo>
                    <a:pt x="182" y="68"/>
                  </a:lnTo>
                  <a:lnTo>
                    <a:pt x="178" y="62"/>
                  </a:lnTo>
                  <a:lnTo>
                    <a:pt x="174" y="54"/>
                  </a:lnTo>
                  <a:lnTo>
                    <a:pt x="172" y="36"/>
                  </a:lnTo>
                  <a:lnTo>
                    <a:pt x="172" y="28"/>
                  </a:lnTo>
                  <a:lnTo>
                    <a:pt x="170" y="20"/>
                  </a:lnTo>
                  <a:lnTo>
                    <a:pt x="168" y="12"/>
                  </a:lnTo>
                  <a:lnTo>
                    <a:pt x="162" y="6"/>
                  </a:lnTo>
                  <a:lnTo>
                    <a:pt x="162" y="6"/>
                  </a:lnTo>
                  <a:lnTo>
                    <a:pt x="152" y="2"/>
                  </a:lnTo>
                  <a:lnTo>
                    <a:pt x="142" y="0"/>
                  </a:lnTo>
                  <a:lnTo>
                    <a:pt x="130" y="2"/>
                  </a:lnTo>
                  <a:lnTo>
                    <a:pt x="120" y="8"/>
                  </a:lnTo>
                  <a:lnTo>
                    <a:pt x="100" y="20"/>
                  </a:lnTo>
                  <a:lnTo>
                    <a:pt x="84" y="34"/>
                  </a:lnTo>
                  <a:lnTo>
                    <a:pt x="84" y="34"/>
                  </a:lnTo>
                  <a:lnTo>
                    <a:pt x="42" y="68"/>
                  </a:lnTo>
                  <a:lnTo>
                    <a:pt x="22" y="82"/>
                  </a:lnTo>
                  <a:lnTo>
                    <a:pt x="10" y="86"/>
                  </a:lnTo>
                  <a:lnTo>
                    <a:pt x="0" y="90"/>
                  </a:lnTo>
                  <a:lnTo>
                    <a:pt x="8" y="128"/>
                  </a:lnTo>
                  <a:lnTo>
                    <a:pt x="130" y="16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8" name="Freeform 30">
              <a:extLst>
                <a:ext uri="{FF2B5EF4-FFF2-40B4-BE49-F238E27FC236}">
                  <a16:creationId xmlns:a16="http://schemas.microsoft.com/office/drawing/2014/main" id="{5699CE23-7355-40AC-9582-4655E411DC22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6107213" y="4601650"/>
              <a:ext cx="1020523" cy="841616"/>
            </a:xfrm>
            <a:custGeom>
              <a:avLst/>
              <a:gdLst/>
              <a:ahLst/>
              <a:cxnLst>
                <a:cxn ang="0">
                  <a:pos x="800" y="412"/>
                </a:cxn>
                <a:cxn ang="0">
                  <a:pos x="780" y="374"/>
                </a:cxn>
                <a:cxn ang="0">
                  <a:pos x="758" y="338"/>
                </a:cxn>
                <a:cxn ang="0">
                  <a:pos x="730" y="298"/>
                </a:cxn>
                <a:cxn ang="0">
                  <a:pos x="726" y="286"/>
                </a:cxn>
                <a:cxn ang="0">
                  <a:pos x="724" y="266"/>
                </a:cxn>
                <a:cxn ang="0">
                  <a:pos x="718" y="238"/>
                </a:cxn>
                <a:cxn ang="0">
                  <a:pos x="680" y="168"/>
                </a:cxn>
                <a:cxn ang="0">
                  <a:pos x="646" y="106"/>
                </a:cxn>
                <a:cxn ang="0">
                  <a:pos x="600" y="22"/>
                </a:cxn>
                <a:cxn ang="0">
                  <a:pos x="590" y="0"/>
                </a:cxn>
                <a:cxn ang="0">
                  <a:pos x="552" y="20"/>
                </a:cxn>
                <a:cxn ang="0">
                  <a:pos x="532" y="42"/>
                </a:cxn>
                <a:cxn ang="0">
                  <a:pos x="268" y="38"/>
                </a:cxn>
                <a:cxn ang="0">
                  <a:pos x="0" y="38"/>
                </a:cxn>
                <a:cxn ang="0">
                  <a:pos x="18" y="82"/>
                </a:cxn>
                <a:cxn ang="0">
                  <a:pos x="16" y="120"/>
                </a:cxn>
                <a:cxn ang="0">
                  <a:pos x="102" y="100"/>
                </a:cxn>
                <a:cxn ang="0">
                  <a:pos x="128" y="102"/>
                </a:cxn>
                <a:cxn ang="0">
                  <a:pos x="148" y="106"/>
                </a:cxn>
                <a:cxn ang="0">
                  <a:pos x="202" y="132"/>
                </a:cxn>
                <a:cxn ang="0">
                  <a:pos x="234" y="148"/>
                </a:cxn>
                <a:cxn ang="0">
                  <a:pos x="268" y="152"/>
                </a:cxn>
                <a:cxn ang="0">
                  <a:pos x="282" y="150"/>
                </a:cxn>
                <a:cxn ang="0">
                  <a:pos x="324" y="128"/>
                </a:cxn>
                <a:cxn ang="0">
                  <a:pos x="352" y="116"/>
                </a:cxn>
                <a:cxn ang="0">
                  <a:pos x="370" y="114"/>
                </a:cxn>
                <a:cxn ang="0">
                  <a:pos x="376" y="116"/>
                </a:cxn>
                <a:cxn ang="0">
                  <a:pos x="396" y="130"/>
                </a:cxn>
                <a:cxn ang="0">
                  <a:pos x="426" y="164"/>
                </a:cxn>
                <a:cxn ang="0">
                  <a:pos x="442" y="178"/>
                </a:cxn>
                <a:cxn ang="0">
                  <a:pos x="456" y="190"/>
                </a:cxn>
                <a:cxn ang="0">
                  <a:pos x="482" y="216"/>
                </a:cxn>
                <a:cxn ang="0">
                  <a:pos x="492" y="234"/>
                </a:cxn>
                <a:cxn ang="0">
                  <a:pos x="496" y="248"/>
                </a:cxn>
                <a:cxn ang="0">
                  <a:pos x="496" y="282"/>
                </a:cxn>
                <a:cxn ang="0">
                  <a:pos x="494" y="298"/>
                </a:cxn>
                <a:cxn ang="0">
                  <a:pos x="504" y="330"/>
                </a:cxn>
                <a:cxn ang="0">
                  <a:pos x="518" y="362"/>
                </a:cxn>
                <a:cxn ang="0">
                  <a:pos x="536" y="400"/>
                </a:cxn>
                <a:cxn ang="0">
                  <a:pos x="580" y="470"/>
                </a:cxn>
                <a:cxn ang="0">
                  <a:pos x="604" y="504"/>
                </a:cxn>
                <a:cxn ang="0">
                  <a:pos x="642" y="554"/>
                </a:cxn>
                <a:cxn ang="0">
                  <a:pos x="658" y="568"/>
                </a:cxn>
                <a:cxn ang="0">
                  <a:pos x="684" y="602"/>
                </a:cxn>
                <a:cxn ang="0">
                  <a:pos x="712" y="634"/>
                </a:cxn>
                <a:cxn ang="0">
                  <a:pos x="718" y="638"/>
                </a:cxn>
                <a:cxn ang="0">
                  <a:pos x="730" y="640"/>
                </a:cxn>
                <a:cxn ang="0">
                  <a:pos x="746" y="636"/>
                </a:cxn>
                <a:cxn ang="0">
                  <a:pos x="758" y="636"/>
                </a:cxn>
                <a:cxn ang="0">
                  <a:pos x="762" y="638"/>
                </a:cxn>
                <a:cxn ang="0">
                  <a:pos x="764" y="652"/>
                </a:cxn>
                <a:cxn ang="0">
                  <a:pos x="766" y="666"/>
                </a:cxn>
                <a:cxn ang="0">
                  <a:pos x="770" y="668"/>
                </a:cxn>
                <a:cxn ang="0">
                  <a:pos x="780" y="664"/>
                </a:cxn>
                <a:cxn ang="0">
                  <a:pos x="788" y="654"/>
                </a:cxn>
                <a:cxn ang="0">
                  <a:pos x="796" y="632"/>
                </a:cxn>
                <a:cxn ang="0">
                  <a:pos x="800" y="604"/>
                </a:cxn>
                <a:cxn ang="0">
                  <a:pos x="804" y="548"/>
                </a:cxn>
                <a:cxn ang="0">
                  <a:pos x="806" y="518"/>
                </a:cxn>
                <a:cxn ang="0">
                  <a:pos x="810" y="466"/>
                </a:cxn>
                <a:cxn ang="0">
                  <a:pos x="804" y="426"/>
                </a:cxn>
                <a:cxn ang="0">
                  <a:pos x="800" y="412"/>
                </a:cxn>
              </a:cxnLst>
              <a:rect l="0" t="0" r="r" b="b"/>
              <a:pathLst>
                <a:path w="810" h="668">
                  <a:moveTo>
                    <a:pt x="800" y="412"/>
                  </a:moveTo>
                  <a:lnTo>
                    <a:pt x="800" y="412"/>
                  </a:lnTo>
                  <a:lnTo>
                    <a:pt x="792" y="394"/>
                  </a:lnTo>
                  <a:lnTo>
                    <a:pt x="780" y="374"/>
                  </a:lnTo>
                  <a:lnTo>
                    <a:pt x="758" y="338"/>
                  </a:lnTo>
                  <a:lnTo>
                    <a:pt x="758" y="338"/>
                  </a:lnTo>
                  <a:lnTo>
                    <a:pt x="740" y="312"/>
                  </a:lnTo>
                  <a:lnTo>
                    <a:pt x="730" y="298"/>
                  </a:lnTo>
                  <a:lnTo>
                    <a:pt x="728" y="292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4" y="266"/>
                  </a:lnTo>
                  <a:lnTo>
                    <a:pt x="718" y="238"/>
                  </a:lnTo>
                  <a:lnTo>
                    <a:pt x="718" y="238"/>
                  </a:lnTo>
                  <a:lnTo>
                    <a:pt x="706" y="214"/>
                  </a:lnTo>
                  <a:lnTo>
                    <a:pt x="680" y="168"/>
                  </a:lnTo>
                  <a:lnTo>
                    <a:pt x="646" y="106"/>
                  </a:lnTo>
                  <a:lnTo>
                    <a:pt x="646" y="106"/>
                  </a:lnTo>
                  <a:lnTo>
                    <a:pt x="600" y="22"/>
                  </a:lnTo>
                  <a:lnTo>
                    <a:pt x="600" y="22"/>
                  </a:lnTo>
                  <a:lnTo>
                    <a:pt x="594" y="12"/>
                  </a:lnTo>
                  <a:lnTo>
                    <a:pt x="590" y="0"/>
                  </a:lnTo>
                  <a:lnTo>
                    <a:pt x="546" y="2"/>
                  </a:lnTo>
                  <a:lnTo>
                    <a:pt x="552" y="20"/>
                  </a:lnTo>
                  <a:lnTo>
                    <a:pt x="552" y="44"/>
                  </a:lnTo>
                  <a:lnTo>
                    <a:pt x="532" y="42"/>
                  </a:lnTo>
                  <a:lnTo>
                    <a:pt x="530" y="32"/>
                  </a:lnTo>
                  <a:lnTo>
                    <a:pt x="268" y="38"/>
                  </a:lnTo>
                  <a:lnTo>
                    <a:pt x="248" y="10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18" y="82"/>
                  </a:lnTo>
                  <a:lnTo>
                    <a:pt x="16" y="120"/>
                  </a:lnTo>
                  <a:lnTo>
                    <a:pt x="16" y="120"/>
                  </a:lnTo>
                  <a:lnTo>
                    <a:pt x="72" y="106"/>
                  </a:lnTo>
                  <a:lnTo>
                    <a:pt x="102" y="100"/>
                  </a:lnTo>
                  <a:lnTo>
                    <a:pt x="114" y="100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48" y="106"/>
                  </a:lnTo>
                  <a:lnTo>
                    <a:pt x="166" y="114"/>
                  </a:lnTo>
                  <a:lnTo>
                    <a:pt x="202" y="132"/>
                  </a:lnTo>
                  <a:lnTo>
                    <a:pt x="218" y="140"/>
                  </a:lnTo>
                  <a:lnTo>
                    <a:pt x="234" y="148"/>
                  </a:lnTo>
                  <a:lnTo>
                    <a:pt x="252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82" y="150"/>
                  </a:lnTo>
                  <a:lnTo>
                    <a:pt x="296" y="144"/>
                  </a:lnTo>
                  <a:lnTo>
                    <a:pt x="324" y="128"/>
                  </a:lnTo>
                  <a:lnTo>
                    <a:pt x="338" y="122"/>
                  </a:lnTo>
                  <a:lnTo>
                    <a:pt x="352" y="116"/>
                  </a:lnTo>
                  <a:lnTo>
                    <a:pt x="364" y="114"/>
                  </a:lnTo>
                  <a:lnTo>
                    <a:pt x="370" y="114"/>
                  </a:lnTo>
                  <a:lnTo>
                    <a:pt x="376" y="116"/>
                  </a:lnTo>
                  <a:lnTo>
                    <a:pt x="376" y="116"/>
                  </a:lnTo>
                  <a:lnTo>
                    <a:pt x="386" y="122"/>
                  </a:lnTo>
                  <a:lnTo>
                    <a:pt x="396" y="130"/>
                  </a:lnTo>
                  <a:lnTo>
                    <a:pt x="412" y="146"/>
                  </a:lnTo>
                  <a:lnTo>
                    <a:pt x="426" y="164"/>
                  </a:lnTo>
                  <a:lnTo>
                    <a:pt x="434" y="172"/>
                  </a:lnTo>
                  <a:lnTo>
                    <a:pt x="442" y="178"/>
                  </a:lnTo>
                  <a:lnTo>
                    <a:pt x="442" y="178"/>
                  </a:lnTo>
                  <a:lnTo>
                    <a:pt x="456" y="190"/>
                  </a:lnTo>
                  <a:lnTo>
                    <a:pt x="470" y="202"/>
                  </a:lnTo>
                  <a:lnTo>
                    <a:pt x="482" y="216"/>
                  </a:lnTo>
                  <a:lnTo>
                    <a:pt x="492" y="234"/>
                  </a:lnTo>
                  <a:lnTo>
                    <a:pt x="492" y="234"/>
                  </a:lnTo>
                  <a:lnTo>
                    <a:pt x="494" y="240"/>
                  </a:lnTo>
                  <a:lnTo>
                    <a:pt x="496" y="248"/>
                  </a:lnTo>
                  <a:lnTo>
                    <a:pt x="496" y="264"/>
                  </a:lnTo>
                  <a:lnTo>
                    <a:pt x="496" y="282"/>
                  </a:lnTo>
                  <a:lnTo>
                    <a:pt x="494" y="298"/>
                  </a:lnTo>
                  <a:lnTo>
                    <a:pt x="494" y="298"/>
                  </a:lnTo>
                  <a:lnTo>
                    <a:pt x="498" y="314"/>
                  </a:lnTo>
                  <a:lnTo>
                    <a:pt x="504" y="330"/>
                  </a:lnTo>
                  <a:lnTo>
                    <a:pt x="512" y="344"/>
                  </a:lnTo>
                  <a:lnTo>
                    <a:pt x="518" y="362"/>
                  </a:lnTo>
                  <a:lnTo>
                    <a:pt x="518" y="362"/>
                  </a:lnTo>
                  <a:lnTo>
                    <a:pt x="536" y="400"/>
                  </a:lnTo>
                  <a:lnTo>
                    <a:pt x="556" y="436"/>
                  </a:lnTo>
                  <a:lnTo>
                    <a:pt x="580" y="470"/>
                  </a:lnTo>
                  <a:lnTo>
                    <a:pt x="604" y="504"/>
                  </a:lnTo>
                  <a:lnTo>
                    <a:pt x="604" y="504"/>
                  </a:lnTo>
                  <a:lnTo>
                    <a:pt x="630" y="538"/>
                  </a:lnTo>
                  <a:lnTo>
                    <a:pt x="642" y="554"/>
                  </a:lnTo>
                  <a:lnTo>
                    <a:pt x="658" y="568"/>
                  </a:lnTo>
                  <a:lnTo>
                    <a:pt x="658" y="568"/>
                  </a:lnTo>
                  <a:lnTo>
                    <a:pt x="672" y="584"/>
                  </a:lnTo>
                  <a:lnTo>
                    <a:pt x="684" y="602"/>
                  </a:lnTo>
                  <a:lnTo>
                    <a:pt x="698" y="618"/>
                  </a:lnTo>
                  <a:lnTo>
                    <a:pt x="712" y="634"/>
                  </a:lnTo>
                  <a:lnTo>
                    <a:pt x="712" y="634"/>
                  </a:lnTo>
                  <a:lnTo>
                    <a:pt x="718" y="638"/>
                  </a:lnTo>
                  <a:lnTo>
                    <a:pt x="724" y="640"/>
                  </a:lnTo>
                  <a:lnTo>
                    <a:pt x="730" y="640"/>
                  </a:lnTo>
                  <a:lnTo>
                    <a:pt x="736" y="640"/>
                  </a:lnTo>
                  <a:lnTo>
                    <a:pt x="746" y="636"/>
                  </a:lnTo>
                  <a:lnTo>
                    <a:pt x="752" y="634"/>
                  </a:lnTo>
                  <a:lnTo>
                    <a:pt x="758" y="636"/>
                  </a:lnTo>
                  <a:lnTo>
                    <a:pt x="758" y="636"/>
                  </a:lnTo>
                  <a:lnTo>
                    <a:pt x="762" y="638"/>
                  </a:lnTo>
                  <a:lnTo>
                    <a:pt x="764" y="642"/>
                  </a:lnTo>
                  <a:lnTo>
                    <a:pt x="764" y="652"/>
                  </a:lnTo>
                  <a:lnTo>
                    <a:pt x="764" y="662"/>
                  </a:lnTo>
                  <a:lnTo>
                    <a:pt x="766" y="666"/>
                  </a:lnTo>
                  <a:lnTo>
                    <a:pt x="770" y="668"/>
                  </a:lnTo>
                  <a:lnTo>
                    <a:pt x="770" y="668"/>
                  </a:lnTo>
                  <a:lnTo>
                    <a:pt x="776" y="668"/>
                  </a:lnTo>
                  <a:lnTo>
                    <a:pt x="780" y="664"/>
                  </a:lnTo>
                  <a:lnTo>
                    <a:pt x="784" y="660"/>
                  </a:lnTo>
                  <a:lnTo>
                    <a:pt x="788" y="654"/>
                  </a:lnTo>
                  <a:lnTo>
                    <a:pt x="794" y="642"/>
                  </a:lnTo>
                  <a:lnTo>
                    <a:pt x="796" y="632"/>
                  </a:lnTo>
                  <a:lnTo>
                    <a:pt x="796" y="632"/>
                  </a:lnTo>
                  <a:lnTo>
                    <a:pt x="800" y="604"/>
                  </a:lnTo>
                  <a:lnTo>
                    <a:pt x="802" y="576"/>
                  </a:lnTo>
                  <a:lnTo>
                    <a:pt x="804" y="548"/>
                  </a:lnTo>
                  <a:lnTo>
                    <a:pt x="806" y="518"/>
                  </a:lnTo>
                  <a:lnTo>
                    <a:pt x="806" y="518"/>
                  </a:lnTo>
                  <a:lnTo>
                    <a:pt x="808" y="492"/>
                  </a:lnTo>
                  <a:lnTo>
                    <a:pt x="810" y="466"/>
                  </a:lnTo>
                  <a:lnTo>
                    <a:pt x="808" y="438"/>
                  </a:lnTo>
                  <a:lnTo>
                    <a:pt x="804" y="426"/>
                  </a:lnTo>
                  <a:lnTo>
                    <a:pt x="800" y="412"/>
                  </a:lnTo>
                  <a:lnTo>
                    <a:pt x="800" y="41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D1462A71-F531-4454-90E9-215C366E66BA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5991302" y="4034693"/>
              <a:ext cx="428368" cy="723185"/>
            </a:xfrm>
            <a:custGeom>
              <a:avLst/>
              <a:gdLst/>
              <a:ahLst/>
              <a:cxnLst>
                <a:cxn ang="0">
                  <a:pos x="326" y="336"/>
                </a:cxn>
                <a:cxn ang="0">
                  <a:pos x="338" y="330"/>
                </a:cxn>
                <a:cxn ang="0">
                  <a:pos x="340" y="320"/>
                </a:cxn>
                <a:cxn ang="0">
                  <a:pos x="332" y="310"/>
                </a:cxn>
                <a:cxn ang="0">
                  <a:pos x="332" y="310"/>
                </a:cxn>
                <a:cxn ang="0">
                  <a:pos x="332" y="298"/>
                </a:cxn>
                <a:cxn ang="0">
                  <a:pos x="332" y="298"/>
                </a:cxn>
                <a:cxn ang="0">
                  <a:pos x="330" y="290"/>
                </a:cxn>
                <a:cxn ang="0">
                  <a:pos x="322" y="282"/>
                </a:cxn>
                <a:cxn ang="0">
                  <a:pos x="312" y="270"/>
                </a:cxn>
                <a:cxn ang="0">
                  <a:pos x="234" y="0"/>
                </a:cxn>
                <a:cxn ang="0">
                  <a:pos x="0" y="22"/>
                </a:cxn>
                <a:cxn ang="0">
                  <a:pos x="10" y="38"/>
                </a:cxn>
                <a:cxn ang="0">
                  <a:pos x="14" y="570"/>
                </a:cxn>
                <a:cxn ang="0">
                  <a:pos x="14" y="570"/>
                </a:cxn>
                <a:cxn ang="0">
                  <a:pos x="52" y="572"/>
                </a:cxn>
                <a:cxn ang="0">
                  <a:pos x="84" y="574"/>
                </a:cxn>
                <a:cxn ang="0">
                  <a:pos x="84" y="574"/>
                </a:cxn>
                <a:cxn ang="0">
                  <a:pos x="96" y="572"/>
                </a:cxn>
                <a:cxn ang="0">
                  <a:pos x="108" y="570"/>
                </a:cxn>
                <a:cxn ang="0">
                  <a:pos x="110" y="532"/>
                </a:cxn>
                <a:cxn ang="0">
                  <a:pos x="92" y="504"/>
                </a:cxn>
                <a:cxn ang="0">
                  <a:pos x="92" y="488"/>
                </a:cxn>
                <a:cxn ang="0">
                  <a:pos x="340" y="460"/>
                </a:cxn>
                <a:cxn ang="0">
                  <a:pos x="340" y="388"/>
                </a:cxn>
                <a:cxn ang="0">
                  <a:pos x="324" y="352"/>
                </a:cxn>
                <a:cxn ang="0">
                  <a:pos x="326" y="336"/>
                </a:cxn>
              </a:cxnLst>
              <a:rect l="0" t="0" r="r" b="b"/>
              <a:pathLst>
                <a:path w="340" h="574">
                  <a:moveTo>
                    <a:pt x="326" y="336"/>
                  </a:moveTo>
                  <a:lnTo>
                    <a:pt x="338" y="330"/>
                  </a:lnTo>
                  <a:lnTo>
                    <a:pt x="340" y="320"/>
                  </a:lnTo>
                  <a:lnTo>
                    <a:pt x="332" y="310"/>
                  </a:lnTo>
                  <a:lnTo>
                    <a:pt x="332" y="310"/>
                  </a:lnTo>
                  <a:lnTo>
                    <a:pt x="332" y="298"/>
                  </a:lnTo>
                  <a:lnTo>
                    <a:pt x="332" y="298"/>
                  </a:lnTo>
                  <a:lnTo>
                    <a:pt x="330" y="290"/>
                  </a:lnTo>
                  <a:lnTo>
                    <a:pt x="322" y="282"/>
                  </a:lnTo>
                  <a:lnTo>
                    <a:pt x="312" y="270"/>
                  </a:lnTo>
                  <a:lnTo>
                    <a:pt x="234" y="0"/>
                  </a:lnTo>
                  <a:lnTo>
                    <a:pt x="0" y="22"/>
                  </a:lnTo>
                  <a:lnTo>
                    <a:pt x="10" y="38"/>
                  </a:lnTo>
                  <a:lnTo>
                    <a:pt x="14" y="570"/>
                  </a:lnTo>
                  <a:lnTo>
                    <a:pt x="14" y="570"/>
                  </a:lnTo>
                  <a:lnTo>
                    <a:pt x="52" y="572"/>
                  </a:lnTo>
                  <a:lnTo>
                    <a:pt x="84" y="574"/>
                  </a:lnTo>
                  <a:lnTo>
                    <a:pt x="84" y="574"/>
                  </a:lnTo>
                  <a:lnTo>
                    <a:pt x="96" y="572"/>
                  </a:lnTo>
                  <a:lnTo>
                    <a:pt x="108" y="570"/>
                  </a:lnTo>
                  <a:lnTo>
                    <a:pt x="110" y="532"/>
                  </a:lnTo>
                  <a:lnTo>
                    <a:pt x="92" y="504"/>
                  </a:lnTo>
                  <a:lnTo>
                    <a:pt x="92" y="488"/>
                  </a:lnTo>
                  <a:lnTo>
                    <a:pt x="340" y="460"/>
                  </a:lnTo>
                  <a:lnTo>
                    <a:pt x="340" y="388"/>
                  </a:lnTo>
                  <a:lnTo>
                    <a:pt x="324" y="352"/>
                  </a:lnTo>
                  <a:lnTo>
                    <a:pt x="326" y="33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EF16E6A7-FE7B-454D-8A64-96BEBFDAF5E3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5598212" y="4062411"/>
              <a:ext cx="410729" cy="735784"/>
            </a:xfrm>
            <a:custGeom>
              <a:avLst/>
              <a:gdLst/>
              <a:ahLst/>
              <a:cxnLst>
                <a:cxn ang="0">
                  <a:pos x="312" y="0"/>
                </a:cxn>
                <a:cxn ang="0">
                  <a:pos x="118" y="18"/>
                </a:cxn>
                <a:cxn ang="0">
                  <a:pos x="116" y="22"/>
                </a:cxn>
                <a:cxn ang="0">
                  <a:pos x="96" y="42"/>
                </a:cxn>
                <a:cxn ang="0">
                  <a:pos x="90" y="76"/>
                </a:cxn>
                <a:cxn ang="0">
                  <a:pos x="62" y="100"/>
                </a:cxn>
                <a:cxn ang="0">
                  <a:pos x="52" y="138"/>
                </a:cxn>
                <a:cxn ang="0">
                  <a:pos x="34" y="178"/>
                </a:cxn>
                <a:cxn ang="0">
                  <a:pos x="42" y="200"/>
                </a:cxn>
                <a:cxn ang="0">
                  <a:pos x="42" y="200"/>
                </a:cxn>
                <a:cxn ang="0">
                  <a:pos x="44" y="218"/>
                </a:cxn>
                <a:cxn ang="0">
                  <a:pos x="46" y="234"/>
                </a:cxn>
                <a:cxn ang="0">
                  <a:pos x="46" y="248"/>
                </a:cxn>
                <a:cxn ang="0">
                  <a:pos x="46" y="248"/>
                </a:cxn>
                <a:cxn ang="0">
                  <a:pos x="44" y="268"/>
                </a:cxn>
                <a:cxn ang="0">
                  <a:pos x="44" y="276"/>
                </a:cxn>
                <a:cxn ang="0">
                  <a:pos x="48" y="286"/>
                </a:cxn>
                <a:cxn ang="0">
                  <a:pos x="48" y="286"/>
                </a:cxn>
                <a:cxn ang="0">
                  <a:pos x="50" y="296"/>
                </a:cxn>
                <a:cxn ang="0">
                  <a:pos x="48" y="302"/>
                </a:cxn>
                <a:cxn ang="0">
                  <a:pos x="46" y="304"/>
                </a:cxn>
                <a:cxn ang="0">
                  <a:pos x="46" y="306"/>
                </a:cxn>
                <a:cxn ang="0">
                  <a:pos x="64" y="332"/>
                </a:cxn>
                <a:cxn ang="0">
                  <a:pos x="60" y="358"/>
                </a:cxn>
                <a:cxn ang="0">
                  <a:pos x="40" y="370"/>
                </a:cxn>
                <a:cxn ang="0">
                  <a:pos x="12" y="446"/>
                </a:cxn>
                <a:cxn ang="0">
                  <a:pos x="0" y="462"/>
                </a:cxn>
                <a:cxn ang="0">
                  <a:pos x="10" y="482"/>
                </a:cxn>
                <a:cxn ang="0">
                  <a:pos x="192" y="482"/>
                </a:cxn>
                <a:cxn ang="0">
                  <a:pos x="194" y="500"/>
                </a:cxn>
                <a:cxn ang="0">
                  <a:pos x="194" y="500"/>
                </a:cxn>
                <a:cxn ang="0">
                  <a:pos x="186" y="508"/>
                </a:cxn>
                <a:cxn ang="0">
                  <a:pos x="182" y="516"/>
                </a:cxn>
                <a:cxn ang="0">
                  <a:pos x="182" y="520"/>
                </a:cxn>
                <a:cxn ang="0">
                  <a:pos x="182" y="522"/>
                </a:cxn>
                <a:cxn ang="0">
                  <a:pos x="182" y="522"/>
                </a:cxn>
                <a:cxn ang="0">
                  <a:pos x="188" y="530"/>
                </a:cxn>
                <a:cxn ang="0">
                  <a:pos x="196" y="536"/>
                </a:cxn>
                <a:cxn ang="0">
                  <a:pos x="204" y="542"/>
                </a:cxn>
                <a:cxn ang="0">
                  <a:pos x="244" y="584"/>
                </a:cxn>
                <a:cxn ang="0">
                  <a:pos x="244" y="584"/>
                </a:cxn>
                <a:cxn ang="0">
                  <a:pos x="246" y="576"/>
                </a:cxn>
                <a:cxn ang="0">
                  <a:pos x="252" y="568"/>
                </a:cxn>
                <a:cxn ang="0">
                  <a:pos x="252" y="568"/>
                </a:cxn>
                <a:cxn ang="0">
                  <a:pos x="258" y="562"/>
                </a:cxn>
                <a:cxn ang="0">
                  <a:pos x="264" y="556"/>
                </a:cxn>
                <a:cxn ang="0">
                  <a:pos x="272" y="552"/>
                </a:cxn>
                <a:cxn ang="0">
                  <a:pos x="282" y="550"/>
                </a:cxn>
                <a:cxn ang="0">
                  <a:pos x="302" y="548"/>
                </a:cxn>
                <a:cxn ang="0">
                  <a:pos x="326" y="548"/>
                </a:cxn>
                <a:cxn ang="0">
                  <a:pos x="322" y="16"/>
                </a:cxn>
                <a:cxn ang="0">
                  <a:pos x="312" y="0"/>
                </a:cxn>
              </a:cxnLst>
              <a:rect l="0" t="0" r="r" b="b"/>
              <a:pathLst>
                <a:path w="326" h="584">
                  <a:moveTo>
                    <a:pt x="312" y="0"/>
                  </a:moveTo>
                  <a:lnTo>
                    <a:pt x="118" y="18"/>
                  </a:lnTo>
                  <a:lnTo>
                    <a:pt x="116" y="22"/>
                  </a:lnTo>
                  <a:lnTo>
                    <a:pt x="96" y="42"/>
                  </a:lnTo>
                  <a:lnTo>
                    <a:pt x="90" y="76"/>
                  </a:lnTo>
                  <a:lnTo>
                    <a:pt x="62" y="100"/>
                  </a:lnTo>
                  <a:lnTo>
                    <a:pt x="52" y="138"/>
                  </a:lnTo>
                  <a:lnTo>
                    <a:pt x="34" y="178"/>
                  </a:lnTo>
                  <a:lnTo>
                    <a:pt x="42" y="200"/>
                  </a:lnTo>
                  <a:lnTo>
                    <a:pt x="42" y="200"/>
                  </a:lnTo>
                  <a:lnTo>
                    <a:pt x="44" y="218"/>
                  </a:lnTo>
                  <a:lnTo>
                    <a:pt x="46" y="234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44" y="268"/>
                  </a:lnTo>
                  <a:lnTo>
                    <a:pt x="44" y="276"/>
                  </a:lnTo>
                  <a:lnTo>
                    <a:pt x="48" y="286"/>
                  </a:lnTo>
                  <a:lnTo>
                    <a:pt x="48" y="286"/>
                  </a:lnTo>
                  <a:lnTo>
                    <a:pt x="50" y="296"/>
                  </a:lnTo>
                  <a:lnTo>
                    <a:pt x="48" y="302"/>
                  </a:lnTo>
                  <a:lnTo>
                    <a:pt x="46" y="304"/>
                  </a:lnTo>
                  <a:lnTo>
                    <a:pt x="46" y="306"/>
                  </a:lnTo>
                  <a:lnTo>
                    <a:pt x="64" y="332"/>
                  </a:lnTo>
                  <a:lnTo>
                    <a:pt x="60" y="358"/>
                  </a:lnTo>
                  <a:lnTo>
                    <a:pt x="40" y="370"/>
                  </a:lnTo>
                  <a:lnTo>
                    <a:pt x="12" y="446"/>
                  </a:lnTo>
                  <a:lnTo>
                    <a:pt x="0" y="462"/>
                  </a:lnTo>
                  <a:lnTo>
                    <a:pt x="10" y="482"/>
                  </a:lnTo>
                  <a:lnTo>
                    <a:pt x="192" y="482"/>
                  </a:lnTo>
                  <a:lnTo>
                    <a:pt x="194" y="500"/>
                  </a:lnTo>
                  <a:lnTo>
                    <a:pt x="194" y="500"/>
                  </a:lnTo>
                  <a:lnTo>
                    <a:pt x="186" y="508"/>
                  </a:lnTo>
                  <a:lnTo>
                    <a:pt x="182" y="516"/>
                  </a:lnTo>
                  <a:lnTo>
                    <a:pt x="182" y="520"/>
                  </a:lnTo>
                  <a:lnTo>
                    <a:pt x="182" y="522"/>
                  </a:lnTo>
                  <a:lnTo>
                    <a:pt x="182" y="522"/>
                  </a:lnTo>
                  <a:lnTo>
                    <a:pt x="188" y="530"/>
                  </a:lnTo>
                  <a:lnTo>
                    <a:pt x="196" y="536"/>
                  </a:lnTo>
                  <a:lnTo>
                    <a:pt x="204" y="542"/>
                  </a:lnTo>
                  <a:lnTo>
                    <a:pt x="244" y="584"/>
                  </a:lnTo>
                  <a:lnTo>
                    <a:pt x="244" y="584"/>
                  </a:lnTo>
                  <a:lnTo>
                    <a:pt x="246" y="576"/>
                  </a:lnTo>
                  <a:lnTo>
                    <a:pt x="252" y="568"/>
                  </a:lnTo>
                  <a:lnTo>
                    <a:pt x="252" y="568"/>
                  </a:lnTo>
                  <a:lnTo>
                    <a:pt x="258" y="562"/>
                  </a:lnTo>
                  <a:lnTo>
                    <a:pt x="264" y="556"/>
                  </a:lnTo>
                  <a:lnTo>
                    <a:pt x="272" y="552"/>
                  </a:lnTo>
                  <a:lnTo>
                    <a:pt x="282" y="550"/>
                  </a:lnTo>
                  <a:lnTo>
                    <a:pt x="302" y="548"/>
                  </a:lnTo>
                  <a:lnTo>
                    <a:pt x="326" y="548"/>
                  </a:lnTo>
                  <a:lnTo>
                    <a:pt x="322" y="16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0F2D027F-D80E-4DB1-99C3-65086E8B0720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6444868" y="3611365"/>
              <a:ext cx="992805" cy="481284"/>
            </a:xfrm>
            <a:custGeom>
              <a:avLst/>
              <a:gdLst/>
              <a:ahLst/>
              <a:cxnLst>
                <a:cxn ang="0">
                  <a:pos x="788" y="104"/>
                </a:cxn>
                <a:cxn ang="0">
                  <a:pos x="770" y="50"/>
                </a:cxn>
                <a:cxn ang="0">
                  <a:pos x="754" y="0"/>
                </a:cxn>
                <a:cxn ang="0">
                  <a:pos x="222" y="102"/>
                </a:cxn>
                <a:cxn ang="0">
                  <a:pos x="226" y="134"/>
                </a:cxn>
                <a:cxn ang="0">
                  <a:pos x="220" y="134"/>
                </a:cxn>
                <a:cxn ang="0">
                  <a:pos x="208" y="148"/>
                </a:cxn>
                <a:cxn ang="0">
                  <a:pos x="198" y="168"/>
                </a:cxn>
                <a:cxn ang="0">
                  <a:pos x="156" y="190"/>
                </a:cxn>
                <a:cxn ang="0">
                  <a:pos x="152" y="186"/>
                </a:cxn>
                <a:cxn ang="0">
                  <a:pos x="144" y="186"/>
                </a:cxn>
                <a:cxn ang="0">
                  <a:pos x="130" y="200"/>
                </a:cxn>
                <a:cxn ang="0">
                  <a:pos x="116" y="220"/>
                </a:cxn>
                <a:cxn ang="0">
                  <a:pos x="48" y="258"/>
                </a:cxn>
                <a:cxn ang="0">
                  <a:pos x="26" y="292"/>
                </a:cxn>
                <a:cxn ang="0">
                  <a:pos x="2" y="302"/>
                </a:cxn>
                <a:cxn ang="0">
                  <a:pos x="118" y="314"/>
                </a:cxn>
                <a:cxn ang="0">
                  <a:pos x="306" y="270"/>
                </a:cxn>
                <a:cxn ang="0">
                  <a:pos x="332" y="304"/>
                </a:cxn>
                <a:cxn ang="0">
                  <a:pos x="562" y="382"/>
                </a:cxn>
                <a:cxn ang="0">
                  <a:pos x="586" y="370"/>
                </a:cxn>
                <a:cxn ang="0">
                  <a:pos x="608" y="356"/>
                </a:cxn>
                <a:cxn ang="0">
                  <a:pos x="620" y="344"/>
                </a:cxn>
                <a:cxn ang="0">
                  <a:pos x="650" y="300"/>
                </a:cxn>
                <a:cxn ang="0">
                  <a:pos x="670" y="274"/>
                </a:cxn>
                <a:cxn ang="0">
                  <a:pos x="700" y="256"/>
                </a:cxn>
                <a:cxn ang="0">
                  <a:pos x="716" y="250"/>
                </a:cxn>
                <a:cxn ang="0">
                  <a:pos x="738" y="232"/>
                </a:cxn>
                <a:cxn ang="0">
                  <a:pos x="750" y="208"/>
                </a:cxn>
                <a:cxn ang="0">
                  <a:pos x="766" y="164"/>
                </a:cxn>
                <a:cxn ang="0">
                  <a:pos x="774" y="148"/>
                </a:cxn>
                <a:cxn ang="0">
                  <a:pos x="786" y="126"/>
                </a:cxn>
                <a:cxn ang="0">
                  <a:pos x="788" y="112"/>
                </a:cxn>
                <a:cxn ang="0">
                  <a:pos x="788" y="104"/>
                </a:cxn>
              </a:cxnLst>
              <a:rect l="0" t="0" r="r" b="b"/>
              <a:pathLst>
                <a:path w="788" h="382">
                  <a:moveTo>
                    <a:pt x="788" y="104"/>
                  </a:moveTo>
                  <a:lnTo>
                    <a:pt x="788" y="104"/>
                  </a:lnTo>
                  <a:lnTo>
                    <a:pt x="778" y="76"/>
                  </a:lnTo>
                  <a:lnTo>
                    <a:pt x="770" y="50"/>
                  </a:lnTo>
                  <a:lnTo>
                    <a:pt x="760" y="26"/>
                  </a:lnTo>
                  <a:lnTo>
                    <a:pt x="754" y="0"/>
                  </a:lnTo>
                  <a:lnTo>
                    <a:pt x="226" y="102"/>
                  </a:lnTo>
                  <a:lnTo>
                    <a:pt x="222" y="102"/>
                  </a:lnTo>
                  <a:lnTo>
                    <a:pt x="226" y="134"/>
                  </a:lnTo>
                  <a:lnTo>
                    <a:pt x="226" y="134"/>
                  </a:lnTo>
                  <a:lnTo>
                    <a:pt x="224" y="134"/>
                  </a:lnTo>
                  <a:lnTo>
                    <a:pt x="220" y="134"/>
                  </a:lnTo>
                  <a:lnTo>
                    <a:pt x="214" y="138"/>
                  </a:lnTo>
                  <a:lnTo>
                    <a:pt x="208" y="148"/>
                  </a:lnTo>
                  <a:lnTo>
                    <a:pt x="208" y="148"/>
                  </a:lnTo>
                  <a:lnTo>
                    <a:pt x="198" y="168"/>
                  </a:lnTo>
                  <a:lnTo>
                    <a:pt x="180" y="164"/>
                  </a:lnTo>
                  <a:lnTo>
                    <a:pt x="156" y="190"/>
                  </a:lnTo>
                  <a:lnTo>
                    <a:pt x="156" y="190"/>
                  </a:lnTo>
                  <a:lnTo>
                    <a:pt x="152" y="186"/>
                  </a:lnTo>
                  <a:lnTo>
                    <a:pt x="148" y="184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30" y="200"/>
                  </a:lnTo>
                  <a:lnTo>
                    <a:pt x="118" y="200"/>
                  </a:lnTo>
                  <a:lnTo>
                    <a:pt x="116" y="220"/>
                  </a:lnTo>
                  <a:lnTo>
                    <a:pt x="72" y="254"/>
                  </a:lnTo>
                  <a:lnTo>
                    <a:pt x="48" y="258"/>
                  </a:lnTo>
                  <a:lnTo>
                    <a:pt x="26" y="270"/>
                  </a:lnTo>
                  <a:lnTo>
                    <a:pt x="26" y="292"/>
                  </a:lnTo>
                  <a:lnTo>
                    <a:pt x="8" y="294"/>
                  </a:lnTo>
                  <a:lnTo>
                    <a:pt x="2" y="302"/>
                  </a:lnTo>
                  <a:lnTo>
                    <a:pt x="0" y="324"/>
                  </a:lnTo>
                  <a:lnTo>
                    <a:pt x="118" y="314"/>
                  </a:lnTo>
                  <a:lnTo>
                    <a:pt x="172" y="278"/>
                  </a:lnTo>
                  <a:lnTo>
                    <a:pt x="306" y="270"/>
                  </a:lnTo>
                  <a:lnTo>
                    <a:pt x="332" y="288"/>
                  </a:lnTo>
                  <a:lnTo>
                    <a:pt x="332" y="304"/>
                  </a:lnTo>
                  <a:lnTo>
                    <a:pt x="442" y="282"/>
                  </a:lnTo>
                  <a:lnTo>
                    <a:pt x="562" y="382"/>
                  </a:lnTo>
                  <a:lnTo>
                    <a:pt x="562" y="382"/>
                  </a:lnTo>
                  <a:lnTo>
                    <a:pt x="586" y="370"/>
                  </a:lnTo>
                  <a:lnTo>
                    <a:pt x="598" y="364"/>
                  </a:lnTo>
                  <a:lnTo>
                    <a:pt x="608" y="356"/>
                  </a:lnTo>
                  <a:lnTo>
                    <a:pt x="608" y="356"/>
                  </a:lnTo>
                  <a:lnTo>
                    <a:pt x="620" y="344"/>
                  </a:lnTo>
                  <a:lnTo>
                    <a:pt x="630" y="330"/>
                  </a:lnTo>
                  <a:lnTo>
                    <a:pt x="650" y="300"/>
                  </a:lnTo>
                  <a:lnTo>
                    <a:pt x="660" y="286"/>
                  </a:lnTo>
                  <a:lnTo>
                    <a:pt x="670" y="274"/>
                  </a:lnTo>
                  <a:lnTo>
                    <a:pt x="684" y="264"/>
                  </a:lnTo>
                  <a:lnTo>
                    <a:pt x="700" y="256"/>
                  </a:lnTo>
                  <a:lnTo>
                    <a:pt x="700" y="256"/>
                  </a:lnTo>
                  <a:lnTo>
                    <a:pt x="716" y="250"/>
                  </a:lnTo>
                  <a:lnTo>
                    <a:pt x="728" y="240"/>
                  </a:lnTo>
                  <a:lnTo>
                    <a:pt x="738" y="232"/>
                  </a:lnTo>
                  <a:lnTo>
                    <a:pt x="744" y="220"/>
                  </a:lnTo>
                  <a:lnTo>
                    <a:pt x="750" y="208"/>
                  </a:lnTo>
                  <a:lnTo>
                    <a:pt x="756" y="194"/>
                  </a:lnTo>
                  <a:lnTo>
                    <a:pt x="766" y="164"/>
                  </a:lnTo>
                  <a:lnTo>
                    <a:pt x="766" y="164"/>
                  </a:lnTo>
                  <a:lnTo>
                    <a:pt x="774" y="148"/>
                  </a:lnTo>
                  <a:lnTo>
                    <a:pt x="782" y="134"/>
                  </a:lnTo>
                  <a:lnTo>
                    <a:pt x="786" y="126"/>
                  </a:lnTo>
                  <a:lnTo>
                    <a:pt x="788" y="120"/>
                  </a:lnTo>
                  <a:lnTo>
                    <a:pt x="788" y="112"/>
                  </a:lnTo>
                  <a:lnTo>
                    <a:pt x="788" y="104"/>
                  </a:lnTo>
                  <a:lnTo>
                    <a:pt x="788" y="10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EF48EFDB-2891-4BE6-B4B3-ABDEFD1B13B5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5746881" y="3739875"/>
              <a:ext cx="982726" cy="345214"/>
            </a:xfrm>
            <a:custGeom>
              <a:avLst/>
              <a:gdLst/>
              <a:ahLst/>
              <a:cxnLst>
                <a:cxn ang="0">
                  <a:pos x="562" y="192"/>
                </a:cxn>
                <a:cxn ang="0">
                  <a:pos x="580" y="190"/>
                </a:cxn>
                <a:cxn ang="0">
                  <a:pos x="580" y="168"/>
                </a:cxn>
                <a:cxn ang="0">
                  <a:pos x="602" y="156"/>
                </a:cxn>
                <a:cxn ang="0">
                  <a:pos x="626" y="152"/>
                </a:cxn>
                <a:cxn ang="0">
                  <a:pos x="670" y="118"/>
                </a:cxn>
                <a:cxn ang="0">
                  <a:pos x="672" y="98"/>
                </a:cxn>
                <a:cxn ang="0">
                  <a:pos x="684" y="98"/>
                </a:cxn>
                <a:cxn ang="0">
                  <a:pos x="684" y="98"/>
                </a:cxn>
                <a:cxn ang="0">
                  <a:pos x="698" y="84"/>
                </a:cxn>
                <a:cxn ang="0">
                  <a:pos x="698" y="84"/>
                </a:cxn>
                <a:cxn ang="0">
                  <a:pos x="702" y="82"/>
                </a:cxn>
                <a:cxn ang="0">
                  <a:pos x="706" y="84"/>
                </a:cxn>
                <a:cxn ang="0">
                  <a:pos x="710" y="88"/>
                </a:cxn>
                <a:cxn ang="0">
                  <a:pos x="734" y="62"/>
                </a:cxn>
                <a:cxn ang="0">
                  <a:pos x="752" y="66"/>
                </a:cxn>
                <a:cxn ang="0">
                  <a:pos x="752" y="66"/>
                </a:cxn>
                <a:cxn ang="0">
                  <a:pos x="762" y="46"/>
                </a:cxn>
                <a:cxn ang="0">
                  <a:pos x="762" y="46"/>
                </a:cxn>
                <a:cxn ang="0">
                  <a:pos x="768" y="36"/>
                </a:cxn>
                <a:cxn ang="0">
                  <a:pos x="774" y="32"/>
                </a:cxn>
                <a:cxn ang="0">
                  <a:pos x="778" y="32"/>
                </a:cxn>
                <a:cxn ang="0">
                  <a:pos x="780" y="32"/>
                </a:cxn>
                <a:cxn ang="0">
                  <a:pos x="776" y="0"/>
                </a:cxn>
                <a:cxn ang="0">
                  <a:pos x="220" y="68"/>
                </a:cxn>
                <a:cxn ang="0">
                  <a:pos x="210" y="60"/>
                </a:cxn>
                <a:cxn ang="0">
                  <a:pos x="194" y="60"/>
                </a:cxn>
                <a:cxn ang="0">
                  <a:pos x="192" y="84"/>
                </a:cxn>
                <a:cxn ang="0">
                  <a:pos x="58" y="92"/>
                </a:cxn>
                <a:cxn ang="0">
                  <a:pos x="56" y="94"/>
                </a:cxn>
                <a:cxn ang="0">
                  <a:pos x="44" y="170"/>
                </a:cxn>
                <a:cxn ang="0">
                  <a:pos x="32" y="180"/>
                </a:cxn>
                <a:cxn ang="0">
                  <a:pos x="0" y="274"/>
                </a:cxn>
                <a:cxn ang="0">
                  <a:pos x="554" y="222"/>
                </a:cxn>
                <a:cxn ang="0">
                  <a:pos x="556" y="200"/>
                </a:cxn>
                <a:cxn ang="0">
                  <a:pos x="562" y="192"/>
                </a:cxn>
              </a:cxnLst>
              <a:rect l="0" t="0" r="r" b="b"/>
              <a:pathLst>
                <a:path w="780" h="274">
                  <a:moveTo>
                    <a:pt x="562" y="192"/>
                  </a:moveTo>
                  <a:lnTo>
                    <a:pt x="580" y="190"/>
                  </a:lnTo>
                  <a:lnTo>
                    <a:pt x="580" y="168"/>
                  </a:lnTo>
                  <a:lnTo>
                    <a:pt x="602" y="156"/>
                  </a:lnTo>
                  <a:lnTo>
                    <a:pt x="626" y="152"/>
                  </a:lnTo>
                  <a:lnTo>
                    <a:pt x="670" y="118"/>
                  </a:lnTo>
                  <a:lnTo>
                    <a:pt x="672" y="98"/>
                  </a:lnTo>
                  <a:lnTo>
                    <a:pt x="684" y="98"/>
                  </a:lnTo>
                  <a:lnTo>
                    <a:pt x="684" y="98"/>
                  </a:lnTo>
                  <a:lnTo>
                    <a:pt x="698" y="84"/>
                  </a:lnTo>
                  <a:lnTo>
                    <a:pt x="698" y="84"/>
                  </a:lnTo>
                  <a:lnTo>
                    <a:pt x="702" y="82"/>
                  </a:lnTo>
                  <a:lnTo>
                    <a:pt x="706" y="84"/>
                  </a:lnTo>
                  <a:lnTo>
                    <a:pt x="710" y="88"/>
                  </a:lnTo>
                  <a:lnTo>
                    <a:pt x="734" y="62"/>
                  </a:lnTo>
                  <a:lnTo>
                    <a:pt x="752" y="66"/>
                  </a:lnTo>
                  <a:lnTo>
                    <a:pt x="752" y="66"/>
                  </a:lnTo>
                  <a:lnTo>
                    <a:pt x="762" y="46"/>
                  </a:lnTo>
                  <a:lnTo>
                    <a:pt x="762" y="46"/>
                  </a:lnTo>
                  <a:lnTo>
                    <a:pt x="768" y="36"/>
                  </a:lnTo>
                  <a:lnTo>
                    <a:pt x="774" y="32"/>
                  </a:lnTo>
                  <a:lnTo>
                    <a:pt x="778" y="32"/>
                  </a:lnTo>
                  <a:lnTo>
                    <a:pt x="780" y="32"/>
                  </a:lnTo>
                  <a:lnTo>
                    <a:pt x="776" y="0"/>
                  </a:lnTo>
                  <a:lnTo>
                    <a:pt x="220" y="68"/>
                  </a:lnTo>
                  <a:lnTo>
                    <a:pt x="210" y="60"/>
                  </a:lnTo>
                  <a:lnTo>
                    <a:pt x="194" y="60"/>
                  </a:lnTo>
                  <a:lnTo>
                    <a:pt x="192" y="84"/>
                  </a:lnTo>
                  <a:lnTo>
                    <a:pt x="58" y="92"/>
                  </a:lnTo>
                  <a:lnTo>
                    <a:pt x="56" y="94"/>
                  </a:lnTo>
                  <a:lnTo>
                    <a:pt x="44" y="170"/>
                  </a:lnTo>
                  <a:lnTo>
                    <a:pt x="32" y="180"/>
                  </a:lnTo>
                  <a:lnTo>
                    <a:pt x="0" y="274"/>
                  </a:lnTo>
                  <a:lnTo>
                    <a:pt x="554" y="222"/>
                  </a:lnTo>
                  <a:lnTo>
                    <a:pt x="556" y="200"/>
                  </a:lnTo>
                  <a:lnTo>
                    <a:pt x="562" y="19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DC080791-BD44-47FA-8883-CD72CD34FAE8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5819955" y="3419860"/>
              <a:ext cx="844136" cy="435927"/>
            </a:xfrm>
            <a:custGeom>
              <a:avLst/>
              <a:gdLst/>
              <a:ahLst/>
              <a:cxnLst>
                <a:cxn ang="0">
                  <a:pos x="616" y="216"/>
                </a:cxn>
                <a:cxn ang="0">
                  <a:pos x="664" y="152"/>
                </a:cxn>
                <a:cxn ang="0">
                  <a:pos x="610" y="90"/>
                </a:cxn>
                <a:cxn ang="0">
                  <a:pos x="570" y="30"/>
                </a:cxn>
                <a:cxn ang="0">
                  <a:pos x="530" y="42"/>
                </a:cxn>
                <a:cxn ang="0">
                  <a:pos x="490" y="36"/>
                </a:cxn>
                <a:cxn ang="0">
                  <a:pos x="438" y="2"/>
                </a:cxn>
                <a:cxn ang="0">
                  <a:pos x="398" y="18"/>
                </a:cxn>
                <a:cxn ang="0">
                  <a:pos x="374" y="54"/>
                </a:cxn>
                <a:cxn ang="0">
                  <a:pos x="372" y="52"/>
                </a:cxn>
                <a:cxn ang="0">
                  <a:pos x="364" y="48"/>
                </a:cxn>
                <a:cxn ang="0">
                  <a:pos x="356" y="52"/>
                </a:cxn>
                <a:cxn ang="0">
                  <a:pos x="352" y="56"/>
                </a:cxn>
                <a:cxn ang="0">
                  <a:pos x="350" y="64"/>
                </a:cxn>
                <a:cxn ang="0">
                  <a:pos x="356" y="74"/>
                </a:cxn>
                <a:cxn ang="0">
                  <a:pos x="358" y="76"/>
                </a:cxn>
                <a:cxn ang="0">
                  <a:pos x="336" y="98"/>
                </a:cxn>
                <a:cxn ang="0">
                  <a:pos x="324" y="116"/>
                </a:cxn>
                <a:cxn ang="0">
                  <a:pos x="318" y="132"/>
                </a:cxn>
                <a:cxn ang="0">
                  <a:pos x="308" y="146"/>
                </a:cxn>
                <a:cxn ang="0">
                  <a:pos x="306" y="154"/>
                </a:cxn>
                <a:cxn ang="0">
                  <a:pos x="290" y="146"/>
                </a:cxn>
                <a:cxn ang="0">
                  <a:pos x="280" y="138"/>
                </a:cxn>
                <a:cxn ang="0">
                  <a:pos x="268" y="136"/>
                </a:cxn>
                <a:cxn ang="0">
                  <a:pos x="266" y="138"/>
                </a:cxn>
                <a:cxn ang="0">
                  <a:pos x="258" y="152"/>
                </a:cxn>
                <a:cxn ang="0">
                  <a:pos x="256" y="164"/>
                </a:cxn>
                <a:cxn ang="0">
                  <a:pos x="234" y="160"/>
                </a:cxn>
                <a:cxn ang="0">
                  <a:pos x="228" y="162"/>
                </a:cxn>
                <a:cxn ang="0">
                  <a:pos x="210" y="174"/>
                </a:cxn>
                <a:cxn ang="0">
                  <a:pos x="138" y="174"/>
                </a:cxn>
                <a:cxn ang="0">
                  <a:pos x="118" y="190"/>
                </a:cxn>
                <a:cxn ang="0">
                  <a:pos x="120" y="222"/>
                </a:cxn>
                <a:cxn ang="0">
                  <a:pos x="94" y="232"/>
                </a:cxn>
                <a:cxn ang="0">
                  <a:pos x="86" y="234"/>
                </a:cxn>
                <a:cxn ang="0">
                  <a:pos x="86" y="240"/>
                </a:cxn>
                <a:cxn ang="0">
                  <a:pos x="96" y="264"/>
                </a:cxn>
                <a:cxn ang="0">
                  <a:pos x="46" y="264"/>
                </a:cxn>
                <a:cxn ang="0">
                  <a:pos x="30" y="282"/>
                </a:cxn>
                <a:cxn ang="0">
                  <a:pos x="0" y="346"/>
                </a:cxn>
                <a:cxn ang="0">
                  <a:pos x="136" y="314"/>
                </a:cxn>
                <a:cxn ang="0">
                  <a:pos x="162" y="322"/>
                </a:cxn>
                <a:cxn ang="0">
                  <a:pos x="596" y="242"/>
                </a:cxn>
              </a:cxnLst>
              <a:rect l="0" t="0" r="r" b="b"/>
              <a:pathLst>
                <a:path w="670" h="346">
                  <a:moveTo>
                    <a:pt x="610" y="230"/>
                  </a:moveTo>
                  <a:lnTo>
                    <a:pt x="616" y="216"/>
                  </a:lnTo>
                  <a:lnTo>
                    <a:pt x="670" y="158"/>
                  </a:lnTo>
                  <a:lnTo>
                    <a:pt x="664" y="152"/>
                  </a:lnTo>
                  <a:lnTo>
                    <a:pt x="648" y="144"/>
                  </a:lnTo>
                  <a:lnTo>
                    <a:pt x="610" y="90"/>
                  </a:lnTo>
                  <a:lnTo>
                    <a:pt x="610" y="60"/>
                  </a:lnTo>
                  <a:lnTo>
                    <a:pt x="570" y="30"/>
                  </a:lnTo>
                  <a:lnTo>
                    <a:pt x="548" y="50"/>
                  </a:lnTo>
                  <a:lnTo>
                    <a:pt x="530" y="42"/>
                  </a:lnTo>
                  <a:lnTo>
                    <a:pt x="506" y="46"/>
                  </a:lnTo>
                  <a:lnTo>
                    <a:pt x="490" y="36"/>
                  </a:lnTo>
                  <a:lnTo>
                    <a:pt x="456" y="34"/>
                  </a:lnTo>
                  <a:lnTo>
                    <a:pt x="438" y="2"/>
                  </a:lnTo>
                  <a:lnTo>
                    <a:pt x="404" y="0"/>
                  </a:lnTo>
                  <a:lnTo>
                    <a:pt x="398" y="18"/>
                  </a:lnTo>
                  <a:lnTo>
                    <a:pt x="408" y="48"/>
                  </a:lnTo>
                  <a:lnTo>
                    <a:pt x="374" y="54"/>
                  </a:lnTo>
                  <a:lnTo>
                    <a:pt x="374" y="54"/>
                  </a:lnTo>
                  <a:lnTo>
                    <a:pt x="372" y="52"/>
                  </a:lnTo>
                  <a:lnTo>
                    <a:pt x="370" y="50"/>
                  </a:lnTo>
                  <a:lnTo>
                    <a:pt x="364" y="48"/>
                  </a:lnTo>
                  <a:lnTo>
                    <a:pt x="360" y="50"/>
                  </a:lnTo>
                  <a:lnTo>
                    <a:pt x="356" y="52"/>
                  </a:lnTo>
                  <a:lnTo>
                    <a:pt x="356" y="52"/>
                  </a:lnTo>
                  <a:lnTo>
                    <a:pt x="352" y="56"/>
                  </a:lnTo>
                  <a:lnTo>
                    <a:pt x="350" y="60"/>
                  </a:lnTo>
                  <a:lnTo>
                    <a:pt x="350" y="64"/>
                  </a:lnTo>
                  <a:lnTo>
                    <a:pt x="352" y="68"/>
                  </a:lnTo>
                  <a:lnTo>
                    <a:pt x="356" y="74"/>
                  </a:lnTo>
                  <a:lnTo>
                    <a:pt x="358" y="76"/>
                  </a:lnTo>
                  <a:lnTo>
                    <a:pt x="358" y="76"/>
                  </a:lnTo>
                  <a:lnTo>
                    <a:pt x="336" y="98"/>
                  </a:lnTo>
                  <a:lnTo>
                    <a:pt x="336" y="98"/>
                  </a:lnTo>
                  <a:lnTo>
                    <a:pt x="328" y="106"/>
                  </a:lnTo>
                  <a:lnTo>
                    <a:pt x="324" y="116"/>
                  </a:lnTo>
                  <a:lnTo>
                    <a:pt x="322" y="124"/>
                  </a:lnTo>
                  <a:lnTo>
                    <a:pt x="318" y="132"/>
                  </a:lnTo>
                  <a:lnTo>
                    <a:pt x="318" y="132"/>
                  </a:lnTo>
                  <a:lnTo>
                    <a:pt x="308" y="146"/>
                  </a:lnTo>
                  <a:lnTo>
                    <a:pt x="306" y="154"/>
                  </a:lnTo>
                  <a:lnTo>
                    <a:pt x="306" y="154"/>
                  </a:lnTo>
                  <a:lnTo>
                    <a:pt x="300" y="152"/>
                  </a:lnTo>
                  <a:lnTo>
                    <a:pt x="290" y="146"/>
                  </a:lnTo>
                  <a:lnTo>
                    <a:pt x="290" y="146"/>
                  </a:lnTo>
                  <a:lnTo>
                    <a:pt x="280" y="138"/>
                  </a:lnTo>
                  <a:lnTo>
                    <a:pt x="274" y="136"/>
                  </a:lnTo>
                  <a:lnTo>
                    <a:pt x="268" y="136"/>
                  </a:lnTo>
                  <a:lnTo>
                    <a:pt x="268" y="136"/>
                  </a:lnTo>
                  <a:lnTo>
                    <a:pt x="266" y="138"/>
                  </a:lnTo>
                  <a:lnTo>
                    <a:pt x="262" y="142"/>
                  </a:lnTo>
                  <a:lnTo>
                    <a:pt x="258" y="15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46" y="162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62"/>
                  </a:lnTo>
                  <a:lnTo>
                    <a:pt x="220" y="166"/>
                  </a:lnTo>
                  <a:lnTo>
                    <a:pt x="210" y="174"/>
                  </a:lnTo>
                  <a:lnTo>
                    <a:pt x="178" y="174"/>
                  </a:lnTo>
                  <a:lnTo>
                    <a:pt x="138" y="174"/>
                  </a:lnTo>
                  <a:lnTo>
                    <a:pt x="128" y="184"/>
                  </a:lnTo>
                  <a:lnTo>
                    <a:pt x="118" y="190"/>
                  </a:lnTo>
                  <a:lnTo>
                    <a:pt x="120" y="222"/>
                  </a:lnTo>
                  <a:lnTo>
                    <a:pt x="120" y="222"/>
                  </a:lnTo>
                  <a:lnTo>
                    <a:pt x="106" y="228"/>
                  </a:lnTo>
                  <a:lnTo>
                    <a:pt x="94" y="232"/>
                  </a:lnTo>
                  <a:lnTo>
                    <a:pt x="86" y="234"/>
                  </a:lnTo>
                  <a:lnTo>
                    <a:pt x="86" y="234"/>
                  </a:lnTo>
                  <a:lnTo>
                    <a:pt x="86" y="236"/>
                  </a:lnTo>
                  <a:lnTo>
                    <a:pt x="86" y="240"/>
                  </a:lnTo>
                  <a:lnTo>
                    <a:pt x="88" y="250"/>
                  </a:lnTo>
                  <a:lnTo>
                    <a:pt x="96" y="264"/>
                  </a:lnTo>
                  <a:lnTo>
                    <a:pt x="84" y="276"/>
                  </a:lnTo>
                  <a:lnTo>
                    <a:pt x="46" y="264"/>
                  </a:lnTo>
                  <a:lnTo>
                    <a:pt x="26" y="280"/>
                  </a:lnTo>
                  <a:lnTo>
                    <a:pt x="30" y="282"/>
                  </a:lnTo>
                  <a:lnTo>
                    <a:pt x="32" y="320"/>
                  </a:lnTo>
                  <a:lnTo>
                    <a:pt x="0" y="346"/>
                  </a:lnTo>
                  <a:lnTo>
                    <a:pt x="134" y="338"/>
                  </a:lnTo>
                  <a:lnTo>
                    <a:pt x="136" y="314"/>
                  </a:lnTo>
                  <a:lnTo>
                    <a:pt x="152" y="314"/>
                  </a:lnTo>
                  <a:lnTo>
                    <a:pt x="162" y="322"/>
                  </a:lnTo>
                  <a:lnTo>
                    <a:pt x="578" y="272"/>
                  </a:lnTo>
                  <a:lnTo>
                    <a:pt x="596" y="242"/>
                  </a:lnTo>
                  <a:lnTo>
                    <a:pt x="610" y="23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4" name="Freeform 36">
              <a:extLst>
                <a:ext uri="{FF2B5EF4-FFF2-40B4-BE49-F238E27FC236}">
                  <a16:creationId xmlns:a16="http://schemas.microsoft.com/office/drawing/2014/main" id="{D61D8198-7C31-4A2D-ADE7-3FED9A31CA01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6548180" y="3266151"/>
              <a:ext cx="846656" cy="496402"/>
            </a:xfrm>
            <a:custGeom>
              <a:avLst/>
              <a:gdLst/>
              <a:ahLst/>
              <a:cxnLst>
                <a:cxn ang="0">
                  <a:pos x="672" y="274"/>
                </a:cxn>
                <a:cxn ang="0">
                  <a:pos x="672" y="274"/>
                </a:cxn>
                <a:cxn ang="0">
                  <a:pos x="668" y="252"/>
                </a:cxn>
                <a:cxn ang="0">
                  <a:pos x="666" y="226"/>
                </a:cxn>
                <a:cxn ang="0">
                  <a:pos x="600" y="178"/>
                </a:cxn>
                <a:cxn ang="0">
                  <a:pos x="604" y="152"/>
                </a:cxn>
                <a:cxn ang="0">
                  <a:pos x="590" y="124"/>
                </a:cxn>
                <a:cxn ang="0">
                  <a:pos x="506" y="104"/>
                </a:cxn>
                <a:cxn ang="0">
                  <a:pos x="506" y="84"/>
                </a:cxn>
                <a:cxn ang="0">
                  <a:pos x="510" y="42"/>
                </a:cxn>
                <a:cxn ang="0">
                  <a:pos x="502" y="30"/>
                </a:cxn>
                <a:cxn ang="0">
                  <a:pos x="470" y="30"/>
                </a:cxn>
                <a:cxn ang="0">
                  <a:pos x="464" y="8"/>
                </a:cxn>
                <a:cxn ang="0">
                  <a:pos x="436" y="2"/>
                </a:cxn>
                <a:cxn ang="0">
                  <a:pos x="434" y="26"/>
                </a:cxn>
                <a:cxn ang="0">
                  <a:pos x="386" y="0"/>
                </a:cxn>
                <a:cxn ang="0">
                  <a:pos x="384" y="34"/>
                </a:cxn>
                <a:cxn ang="0">
                  <a:pos x="372" y="58"/>
                </a:cxn>
                <a:cxn ang="0">
                  <a:pos x="352" y="78"/>
                </a:cxn>
                <a:cxn ang="0">
                  <a:pos x="336" y="86"/>
                </a:cxn>
                <a:cxn ang="0">
                  <a:pos x="316" y="134"/>
                </a:cxn>
                <a:cxn ang="0">
                  <a:pos x="286" y="124"/>
                </a:cxn>
                <a:cxn ang="0">
                  <a:pos x="280" y="160"/>
                </a:cxn>
                <a:cxn ang="0">
                  <a:pos x="246" y="262"/>
                </a:cxn>
                <a:cxn ang="0">
                  <a:pos x="208" y="274"/>
                </a:cxn>
                <a:cxn ang="0">
                  <a:pos x="198" y="288"/>
                </a:cxn>
                <a:cxn ang="0">
                  <a:pos x="176" y="302"/>
                </a:cxn>
                <a:cxn ang="0">
                  <a:pos x="162" y="288"/>
                </a:cxn>
                <a:cxn ang="0">
                  <a:pos x="140" y="310"/>
                </a:cxn>
                <a:cxn ang="0">
                  <a:pos x="116" y="306"/>
                </a:cxn>
                <a:cxn ang="0">
                  <a:pos x="96" y="286"/>
                </a:cxn>
                <a:cxn ang="0">
                  <a:pos x="92" y="280"/>
                </a:cxn>
                <a:cxn ang="0">
                  <a:pos x="38" y="338"/>
                </a:cxn>
                <a:cxn ang="0">
                  <a:pos x="32" y="352"/>
                </a:cxn>
                <a:cxn ang="0">
                  <a:pos x="18" y="364"/>
                </a:cxn>
                <a:cxn ang="0">
                  <a:pos x="0" y="394"/>
                </a:cxn>
                <a:cxn ang="0">
                  <a:pos x="144" y="376"/>
                </a:cxn>
                <a:cxn ang="0">
                  <a:pos x="672" y="274"/>
                </a:cxn>
              </a:cxnLst>
              <a:rect l="0" t="0" r="r" b="b"/>
              <a:pathLst>
                <a:path w="672" h="394">
                  <a:moveTo>
                    <a:pt x="672" y="274"/>
                  </a:moveTo>
                  <a:lnTo>
                    <a:pt x="672" y="274"/>
                  </a:lnTo>
                  <a:lnTo>
                    <a:pt x="668" y="252"/>
                  </a:lnTo>
                  <a:lnTo>
                    <a:pt x="666" y="226"/>
                  </a:lnTo>
                  <a:lnTo>
                    <a:pt x="600" y="178"/>
                  </a:lnTo>
                  <a:lnTo>
                    <a:pt x="604" y="152"/>
                  </a:lnTo>
                  <a:lnTo>
                    <a:pt x="590" y="124"/>
                  </a:lnTo>
                  <a:lnTo>
                    <a:pt x="506" y="104"/>
                  </a:lnTo>
                  <a:lnTo>
                    <a:pt x="506" y="84"/>
                  </a:lnTo>
                  <a:lnTo>
                    <a:pt x="510" y="42"/>
                  </a:lnTo>
                  <a:lnTo>
                    <a:pt x="502" y="30"/>
                  </a:lnTo>
                  <a:lnTo>
                    <a:pt x="470" y="30"/>
                  </a:lnTo>
                  <a:lnTo>
                    <a:pt x="464" y="8"/>
                  </a:lnTo>
                  <a:lnTo>
                    <a:pt x="436" y="2"/>
                  </a:lnTo>
                  <a:lnTo>
                    <a:pt x="434" y="26"/>
                  </a:lnTo>
                  <a:lnTo>
                    <a:pt x="386" y="0"/>
                  </a:lnTo>
                  <a:lnTo>
                    <a:pt x="384" y="34"/>
                  </a:lnTo>
                  <a:lnTo>
                    <a:pt x="372" y="58"/>
                  </a:lnTo>
                  <a:lnTo>
                    <a:pt x="352" y="78"/>
                  </a:lnTo>
                  <a:lnTo>
                    <a:pt x="336" y="86"/>
                  </a:lnTo>
                  <a:lnTo>
                    <a:pt x="316" y="134"/>
                  </a:lnTo>
                  <a:lnTo>
                    <a:pt x="286" y="124"/>
                  </a:lnTo>
                  <a:lnTo>
                    <a:pt x="280" y="160"/>
                  </a:lnTo>
                  <a:lnTo>
                    <a:pt x="246" y="262"/>
                  </a:lnTo>
                  <a:lnTo>
                    <a:pt x="208" y="274"/>
                  </a:lnTo>
                  <a:lnTo>
                    <a:pt x="198" y="288"/>
                  </a:lnTo>
                  <a:lnTo>
                    <a:pt x="176" y="302"/>
                  </a:lnTo>
                  <a:lnTo>
                    <a:pt x="162" y="288"/>
                  </a:lnTo>
                  <a:lnTo>
                    <a:pt x="140" y="310"/>
                  </a:lnTo>
                  <a:lnTo>
                    <a:pt x="116" y="306"/>
                  </a:lnTo>
                  <a:lnTo>
                    <a:pt x="96" y="286"/>
                  </a:lnTo>
                  <a:lnTo>
                    <a:pt x="92" y="280"/>
                  </a:lnTo>
                  <a:lnTo>
                    <a:pt x="38" y="338"/>
                  </a:lnTo>
                  <a:lnTo>
                    <a:pt x="32" y="352"/>
                  </a:lnTo>
                  <a:lnTo>
                    <a:pt x="18" y="364"/>
                  </a:lnTo>
                  <a:lnTo>
                    <a:pt x="0" y="394"/>
                  </a:lnTo>
                  <a:lnTo>
                    <a:pt x="144" y="376"/>
                  </a:lnTo>
                  <a:lnTo>
                    <a:pt x="672" y="27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435E656C-AF64-4E9B-888B-7B09BBF75DA4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6278560" y="2938576"/>
              <a:ext cx="501442" cy="556878"/>
            </a:xfrm>
            <a:custGeom>
              <a:avLst/>
              <a:gdLst/>
              <a:ahLst/>
              <a:cxnLst>
                <a:cxn ang="0">
                  <a:pos x="396" y="146"/>
                </a:cxn>
                <a:cxn ang="0">
                  <a:pos x="360" y="0"/>
                </a:cxn>
                <a:cxn ang="0">
                  <a:pos x="304" y="38"/>
                </a:cxn>
                <a:cxn ang="0">
                  <a:pos x="258" y="70"/>
                </a:cxn>
                <a:cxn ang="0">
                  <a:pos x="220" y="90"/>
                </a:cxn>
                <a:cxn ang="0">
                  <a:pos x="192" y="100"/>
                </a:cxn>
                <a:cxn ang="0">
                  <a:pos x="170" y="102"/>
                </a:cxn>
                <a:cxn ang="0">
                  <a:pos x="154" y="98"/>
                </a:cxn>
                <a:cxn ang="0">
                  <a:pos x="132" y="82"/>
                </a:cxn>
                <a:cxn ang="0">
                  <a:pos x="124" y="74"/>
                </a:cxn>
                <a:cxn ang="0">
                  <a:pos x="10" y="90"/>
                </a:cxn>
                <a:cxn ang="0">
                  <a:pos x="34" y="384"/>
                </a:cxn>
                <a:cxn ang="0">
                  <a:pos x="40" y="382"/>
                </a:cxn>
                <a:cxn ang="0">
                  <a:pos x="92" y="416"/>
                </a:cxn>
                <a:cxn ang="0">
                  <a:pos x="142" y="428"/>
                </a:cxn>
                <a:cxn ang="0">
                  <a:pos x="184" y="432"/>
                </a:cxn>
                <a:cxn ang="0">
                  <a:pos x="246" y="442"/>
                </a:cxn>
                <a:cxn ang="0">
                  <a:pos x="276" y="412"/>
                </a:cxn>
                <a:cxn ang="0">
                  <a:pos x="274" y="408"/>
                </a:cxn>
                <a:cxn ang="0">
                  <a:pos x="272" y="382"/>
                </a:cxn>
                <a:cxn ang="0">
                  <a:pos x="278" y="374"/>
                </a:cxn>
                <a:cxn ang="0">
                  <a:pos x="286" y="372"/>
                </a:cxn>
                <a:cxn ang="0">
                  <a:pos x="296" y="372"/>
                </a:cxn>
                <a:cxn ang="0">
                  <a:pos x="302" y="370"/>
                </a:cxn>
                <a:cxn ang="0">
                  <a:pos x="306" y="366"/>
                </a:cxn>
                <a:cxn ang="0">
                  <a:pos x="302" y="348"/>
                </a:cxn>
                <a:cxn ang="0">
                  <a:pos x="310" y="336"/>
                </a:cxn>
                <a:cxn ang="0">
                  <a:pos x="328" y="320"/>
                </a:cxn>
                <a:cxn ang="0">
                  <a:pos x="340" y="310"/>
                </a:cxn>
                <a:cxn ang="0">
                  <a:pos x="376" y="274"/>
                </a:cxn>
                <a:cxn ang="0">
                  <a:pos x="378" y="246"/>
                </a:cxn>
                <a:cxn ang="0">
                  <a:pos x="384" y="198"/>
                </a:cxn>
                <a:cxn ang="0">
                  <a:pos x="384" y="158"/>
                </a:cxn>
              </a:cxnLst>
              <a:rect l="0" t="0" r="r" b="b"/>
              <a:pathLst>
                <a:path w="398" h="442">
                  <a:moveTo>
                    <a:pt x="398" y="158"/>
                  </a:moveTo>
                  <a:lnTo>
                    <a:pt x="396" y="146"/>
                  </a:lnTo>
                  <a:lnTo>
                    <a:pt x="378" y="134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258" y="70"/>
                  </a:lnTo>
                  <a:lnTo>
                    <a:pt x="238" y="80"/>
                  </a:lnTo>
                  <a:lnTo>
                    <a:pt x="220" y="90"/>
                  </a:lnTo>
                  <a:lnTo>
                    <a:pt x="206" y="96"/>
                  </a:lnTo>
                  <a:lnTo>
                    <a:pt x="192" y="100"/>
                  </a:lnTo>
                  <a:lnTo>
                    <a:pt x="180" y="102"/>
                  </a:lnTo>
                  <a:lnTo>
                    <a:pt x="170" y="102"/>
                  </a:lnTo>
                  <a:lnTo>
                    <a:pt x="162" y="100"/>
                  </a:lnTo>
                  <a:lnTo>
                    <a:pt x="154" y="98"/>
                  </a:lnTo>
                  <a:lnTo>
                    <a:pt x="142" y="92"/>
                  </a:lnTo>
                  <a:lnTo>
                    <a:pt x="132" y="82"/>
                  </a:lnTo>
                  <a:lnTo>
                    <a:pt x="124" y="74"/>
                  </a:lnTo>
                  <a:lnTo>
                    <a:pt x="124" y="74"/>
                  </a:lnTo>
                  <a:lnTo>
                    <a:pt x="122" y="70"/>
                  </a:lnTo>
                  <a:lnTo>
                    <a:pt x="10" y="90"/>
                  </a:lnTo>
                  <a:lnTo>
                    <a:pt x="0" y="90"/>
                  </a:lnTo>
                  <a:lnTo>
                    <a:pt x="34" y="384"/>
                  </a:lnTo>
                  <a:lnTo>
                    <a:pt x="38" y="388"/>
                  </a:lnTo>
                  <a:lnTo>
                    <a:pt x="40" y="382"/>
                  </a:lnTo>
                  <a:lnTo>
                    <a:pt x="74" y="384"/>
                  </a:lnTo>
                  <a:lnTo>
                    <a:pt x="92" y="416"/>
                  </a:lnTo>
                  <a:lnTo>
                    <a:pt x="126" y="418"/>
                  </a:lnTo>
                  <a:lnTo>
                    <a:pt x="142" y="428"/>
                  </a:lnTo>
                  <a:lnTo>
                    <a:pt x="166" y="424"/>
                  </a:lnTo>
                  <a:lnTo>
                    <a:pt x="184" y="432"/>
                  </a:lnTo>
                  <a:lnTo>
                    <a:pt x="206" y="412"/>
                  </a:lnTo>
                  <a:lnTo>
                    <a:pt x="246" y="442"/>
                  </a:lnTo>
                  <a:lnTo>
                    <a:pt x="246" y="440"/>
                  </a:lnTo>
                  <a:lnTo>
                    <a:pt x="276" y="412"/>
                  </a:lnTo>
                  <a:lnTo>
                    <a:pt x="276" y="412"/>
                  </a:lnTo>
                  <a:lnTo>
                    <a:pt x="274" y="408"/>
                  </a:lnTo>
                  <a:lnTo>
                    <a:pt x="272" y="396"/>
                  </a:lnTo>
                  <a:lnTo>
                    <a:pt x="272" y="382"/>
                  </a:lnTo>
                  <a:lnTo>
                    <a:pt x="274" y="378"/>
                  </a:lnTo>
                  <a:lnTo>
                    <a:pt x="278" y="374"/>
                  </a:lnTo>
                  <a:lnTo>
                    <a:pt x="278" y="374"/>
                  </a:lnTo>
                  <a:lnTo>
                    <a:pt x="286" y="372"/>
                  </a:lnTo>
                  <a:lnTo>
                    <a:pt x="292" y="372"/>
                  </a:lnTo>
                  <a:lnTo>
                    <a:pt x="296" y="372"/>
                  </a:lnTo>
                  <a:lnTo>
                    <a:pt x="302" y="370"/>
                  </a:lnTo>
                  <a:lnTo>
                    <a:pt x="302" y="370"/>
                  </a:lnTo>
                  <a:lnTo>
                    <a:pt x="306" y="368"/>
                  </a:lnTo>
                  <a:lnTo>
                    <a:pt x="306" y="366"/>
                  </a:lnTo>
                  <a:lnTo>
                    <a:pt x="306" y="358"/>
                  </a:lnTo>
                  <a:lnTo>
                    <a:pt x="302" y="348"/>
                  </a:lnTo>
                  <a:lnTo>
                    <a:pt x="302" y="348"/>
                  </a:lnTo>
                  <a:lnTo>
                    <a:pt x="310" y="336"/>
                  </a:lnTo>
                  <a:lnTo>
                    <a:pt x="318" y="326"/>
                  </a:lnTo>
                  <a:lnTo>
                    <a:pt x="328" y="320"/>
                  </a:lnTo>
                  <a:lnTo>
                    <a:pt x="328" y="320"/>
                  </a:lnTo>
                  <a:lnTo>
                    <a:pt x="340" y="310"/>
                  </a:lnTo>
                  <a:lnTo>
                    <a:pt x="356" y="296"/>
                  </a:lnTo>
                  <a:lnTo>
                    <a:pt x="376" y="274"/>
                  </a:lnTo>
                  <a:lnTo>
                    <a:pt x="366" y="254"/>
                  </a:lnTo>
                  <a:lnTo>
                    <a:pt x="378" y="246"/>
                  </a:lnTo>
                  <a:lnTo>
                    <a:pt x="374" y="216"/>
                  </a:lnTo>
                  <a:lnTo>
                    <a:pt x="384" y="198"/>
                  </a:lnTo>
                  <a:lnTo>
                    <a:pt x="372" y="170"/>
                  </a:lnTo>
                  <a:lnTo>
                    <a:pt x="384" y="158"/>
                  </a:lnTo>
                  <a:lnTo>
                    <a:pt x="398" y="15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6" name="Freeform 38">
              <a:extLst>
                <a:ext uri="{FF2B5EF4-FFF2-40B4-BE49-F238E27FC236}">
                  <a16:creationId xmlns:a16="http://schemas.microsoft.com/office/drawing/2014/main" id="{0C023A38-E6F3-4393-A23C-1D5442ACF039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5565454" y="2973853"/>
              <a:ext cx="456085" cy="798780"/>
            </a:xfrm>
            <a:custGeom>
              <a:avLst/>
              <a:gdLst/>
              <a:ahLst/>
              <a:cxnLst>
                <a:cxn ang="0">
                  <a:pos x="326" y="490"/>
                </a:cxn>
                <a:cxn ang="0">
                  <a:pos x="350" y="374"/>
                </a:cxn>
                <a:cxn ang="0">
                  <a:pos x="338" y="82"/>
                </a:cxn>
                <a:cxn ang="0">
                  <a:pos x="330" y="82"/>
                </a:cxn>
                <a:cxn ang="0">
                  <a:pos x="324" y="74"/>
                </a:cxn>
                <a:cxn ang="0">
                  <a:pos x="322" y="58"/>
                </a:cxn>
                <a:cxn ang="0">
                  <a:pos x="322" y="40"/>
                </a:cxn>
                <a:cxn ang="0">
                  <a:pos x="312" y="0"/>
                </a:cxn>
                <a:cxn ang="0">
                  <a:pos x="88" y="42"/>
                </a:cxn>
                <a:cxn ang="0">
                  <a:pos x="112" y="88"/>
                </a:cxn>
                <a:cxn ang="0">
                  <a:pos x="106" y="90"/>
                </a:cxn>
                <a:cxn ang="0">
                  <a:pos x="96" y="104"/>
                </a:cxn>
                <a:cxn ang="0">
                  <a:pos x="90" y="114"/>
                </a:cxn>
                <a:cxn ang="0">
                  <a:pos x="74" y="134"/>
                </a:cxn>
                <a:cxn ang="0">
                  <a:pos x="64" y="138"/>
                </a:cxn>
                <a:cxn ang="0">
                  <a:pos x="44" y="140"/>
                </a:cxn>
                <a:cxn ang="0">
                  <a:pos x="38" y="142"/>
                </a:cxn>
                <a:cxn ang="0">
                  <a:pos x="36" y="150"/>
                </a:cxn>
                <a:cxn ang="0">
                  <a:pos x="38" y="156"/>
                </a:cxn>
                <a:cxn ang="0">
                  <a:pos x="42" y="172"/>
                </a:cxn>
                <a:cxn ang="0">
                  <a:pos x="42" y="182"/>
                </a:cxn>
                <a:cxn ang="0">
                  <a:pos x="36" y="202"/>
                </a:cxn>
                <a:cxn ang="0">
                  <a:pos x="16" y="242"/>
                </a:cxn>
                <a:cxn ang="0">
                  <a:pos x="6" y="260"/>
                </a:cxn>
                <a:cxn ang="0">
                  <a:pos x="2" y="270"/>
                </a:cxn>
                <a:cxn ang="0">
                  <a:pos x="2" y="288"/>
                </a:cxn>
                <a:cxn ang="0">
                  <a:pos x="4" y="296"/>
                </a:cxn>
                <a:cxn ang="0">
                  <a:pos x="16" y="338"/>
                </a:cxn>
                <a:cxn ang="0">
                  <a:pos x="84" y="434"/>
                </a:cxn>
                <a:cxn ang="0">
                  <a:pos x="94" y="432"/>
                </a:cxn>
                <a:cxn ang="0">
                  <a:pos x="120" y="430"/>
                </a:cxn>
                <a:cxn ang="0">
                  <a:pos x="128" y="436"/>
                </a:cxn>
                <a:cxn ang="0">
                  <a:pos x="130" y="444"/>
                </a:cxn>
                <a:cxn ang="0">
                  <a:pos x="128" y="448"/>
                </a:cxn>
                <a:cxn ang="0">
                  <a:pos x="120" y="474"/>
                </a:cxn>
                <a:cxn ang="0">
                  <a:pos x="118" y="510"/>
                </a:cxn>
                <a:cxn ang="0">
                  <a:pos x="146" y="540"/>
                </a:cxn>
                <a:cxn ang="0">
                  <a:pos x="206" y="596"/>
                </a:cxn>
                <a:cxn ang="0">
                  <a:pos x="228" y="634"/>
                </a:cxn>
                <a:cxn ang="0">
                  <a:pos x="286" y="630"/>
                </a:cxn>
                <a:cxn ang="0">
                  <a:pos x="298" y="618"/>
                </a:cxn>
                <a:cxn ang="0">
                  <a:pos x="288" y="594"/>
                </a:cxn>
                <a:cxn ang="0">
                  <a:pos x="288" y="588"/>
                </a:cxn>
                <a:cxn ang="0">
                  <a:pos x="296" y="586"/>
                </a:cxn>
                <a:cxn ang="0">
                  <a:pos x="322" y="576"/>
                </a:cxn>
                <a:cxn ang="0">
                  <a:pos x="324" y="542"/>
                </a:cxn>
                <a:cxn ang="0">
                  <a:pos x="326" y="506"/>
                </a:cxn>
              </a:cxnLst>
              <a:rect l="0" t="0" r="r" b="b"/>
              <a:pathLst>
                <a:path w="362" h="634">
                  <a:moveTo>
                    <a:pt x="326" y="506"/>
                  </a:moveTo>
                  <a:lnTo>
                    <a:pt x="326" y="490"/>
                  </a:lnTo>
                  <a:lnTo>
                    <a:pt x="362" y="434"/>
                  </a:lnTo>
                  <a:lnTo>
                    <a:pt x="350" y="374"/>
                  </a:lnTo>
                  <a:lnTo>
                    <a:pt x="356" y="348"/>
                  </a:lnTo>
                  <a:lnTo>
                    <a:pt x="338" y="82"/>
                  </a:lnTo>
                  <a:lnTo>
                    <a:pt x="338" y="82"/>
                  </a:lnTo>
                  <a:lnTo>
                    <a:pt x="330" y="82"/>
                  </a:lnTo>
                  <a:lnTo>
                    <a:pt x="326" y="78"/>
                  </a:lnTo>
                  <a:lnTo>
                    <a:pt x="324" y="74"/>
                  </a:lnTo>
                  <a:lnTo>
                    <a:pt x="322" y="70"/>
                  </a:lnTo>
                  <a:lnTo>
                    <a:pt x="322" y="58"/>
                  </a:lnTo>
                  <a:lnTo>
                    <a:pt x="322" y="40"/>
                  </a:lnTo>
                  <a:lnTo>
                    <a:pt x="322" y="40"/>
                  </a:lnTo>
                  <a:lnTo>
                    <a:pt x="318" y="20"/>
                  </a:lnTo>
                  <a:lnTo>
                    <a:pt x="312" y="0"/>
                  </a:lnTo>
                  <a:lnTo>
                    <a:pt x="66" y="10"/>
                  </a:lnTo>
                  <a:lnTo>
                    <a:pt x="88" y="42"/>
                  </a:lnTo>
                  <a:lnTo>
                    <a:pt x="112" y="50"/>
                  </a:lnTo>
                  <a:lnTo>
                    <a:pt x="112" y="88"/>
                  </a:lnTo>
                  <a:lnTo>
                    <a:pt x="112" y="88"/>
                  </a:lnTo>
                  <a:lnTo>
                    <a:pt x="106" y="90"/>
                  </a:lnTo>
                  <a:lnTo>
                    <a:pt x="100" y="96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0" y="114"/>
                  </a:lnTo>
                  <a:lnTo>
                    <a:pt x="82" y="124"/>
                  </a:lnTo>
                  <a:lnTo>
                    <a:pt x="74" y="134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52" y="140"/>
                  </a:lnTo>
                  <a:lnTo>
                    <a:pt x="44" y="140"/>
                  </a:lnTo>
                  <a:lnTo>
                    <a:pt x="42" y="140"/>
                  </a:lnTo>
                  <a:lnTo>
                    <a:pt x="38" y="142"/>
                  </a:lnTo>
                  <a:lnTo>
                    <a:pt x="38" y="146"/>
                  </a:lnTo>
                  <a:lnTo>
                    <a:pt x="36" y="150"/>
                  </a:lnTo>
                  <a:lnTo>
                    <a:pt x="36" y="150"/>
                  </a:lnTo>
                  <a:lnTo>
                    <a:pt x="38" y="156"/>
                  </a:lnTo>
                  <a:lnTo>
                    <a:pt x="38" y="162"/>
                  </a:lnTo>
                  <a:lnTo>
                    <a:pt x="42" y="172"/>
                  </a:lnTo>
                  <a:lnTo>
                    <a:pt x="42" y="176"/>
                  </a:lnTo>
                  <a:lnTo>
                    <a:pt x="42" y="182"/>
                  </a:lnTo>
                  <a:lnTo>
                    <a:pt x="40" y="190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16" y="242"/>
                  </a:lnTo>
                  <a:lnTo>
                    <a:pt x="6" y="260"/>
                  </a:lnTo>
                  <a:lnTo>
                    <a:pt x="6" y="260"/>
                  </a:lnTo>
                  <a:lnTo>
                    <a:pt x="4" y="262"/>
                  </a:lnTo>
                  <a:lnTo>
                    <a:pt x="2" y="270"/>
                  </a:lnTo>
                  <a:lnTo>
                    <a:pt x="0" y="280"/>
                  </a:lnTo>
                  <a:lnTo>
                    <a:pt x="2" y="288"/>
                  </a:lnTo>
                  <a:lnTo>
                    <a:pt x="4" y="296"/>
                  </a:lnTo>
                  <a:lnTo>
                    <a:pt x="4" y="296"/>
                  </a:lnTo>
                  <a:lnTo>
                    <a:pt x="14" y="326"/>
                  </a:lnTo>
                  <a:lnTo>
                    <a:pt x="16" y="338"/>
                  </a:lnTo>
                  <a:lnTo>
                    <a:pt x="72" y="390"/>
                  </a:lnTo>
                  <a:lnTo>
                    <a:pt x="84" y="434"/>
                  </a:lnTo>
                  <a:lnTo>
                    <a:pt x="84" y="434"/>
                  </a:lnTo>
                  <a:lnTo>
                    <a:pt x="94" y="432"/>
                  </a:lnTo>
                  <a:lnTo>
                    <a:pt x="112" y="428"/>
                  </a:lnTo>
                  <a:lnTo>
                    <a:pt x="120" y="430"/>
                  </a:lnTo>
                  <a:lnTo>
                    <a:pt x="126" y="432"/>
                  </a:lnTo>
                  <a:lnTo>
                    <a:pt x="128" y="436"/>
                  </a:lnTo>
                  <a:lnTo>
                    <a:pt x="130" y="438"/>
                  </a:lnTo>
                  <a:lnTo>
                    <a:pt x="130" y="444"/>
                  </a:lnTo>
                  <a:lnTo>
                    <a:pt x="128" y="448"/>
                  </a:lnTo>
                  <a:lnTo>
                    <a:pt x="128" y="448"/>
                  </a:lnTo>
                  <a:lnTo>
                    <a:pt x="122" y="462"/>
                  </a:lnTo>
                  <a:lnTo>
                    <a:pt x="120" y="474"/>
                  </a:lnTo>
                  <a:lnTo>
                    <a:pt x="118" y="494"/>
                  </a:lnTo>
                  <a:lnTo>
                    <a:pt x="118" y="510"/>
                  </a:lnTo>
                  <a:lnTo>
                    <a:pt x="118" y="516"/>
                  </a:lnTo>
                  <a:lnTo>
                    <a:pt x="146" y="540"/>
                  </a:lnTo>
                  <a:lnTo>
                    <a:pt x="188" y="562"/>
                  </a:lnTo>
                  <a:lnTo>
                    <a:pt x="206" y="596"/>
                  </a:lnTo>
                  <a:lnTo>
                    <a:pt x="200" y="622"/>
                  </a:lnTo>
                  <a:lnTo>
                    <a:pt x="228" y="634"/>
                  </a:lnTo>
                  <a:lnTo>
                    <a:pt x="248" y="618"/>
                  </a:lnTo>
                  <a:lnTo>
                    <a:pt x="286" y="630"/>
                  </a:lnTo>
                  <a:lnTo>
                    <a:pt x="298" y="618"/>
                  </a:lnTo>
                  <a:lnTo>
                    <a:pt x="298" y="618"/>
                  </a:lnTo>
                  <a:lnTo>
                    <a:pt x="290" y="604"/>
                  </a:lnTo>
                  <a:lnTo>
                    <a:pt x="288" y="594"/>
                  </a:lnTo>
                  <a:lnTo>
                    <a:pt x="288" y="590"/>
                  </a:lnTo>
                  <a:lnTo>
                    <a:pt x="288" y="588"/>
                  </a:lnTo>
                  <a:lnTo>
                    <a:pt x="288" y="588"/>
                  </a:lnTo>
                  <a:lnTo>
                    <a:pt x="296" y="586"/>
                  </a:lnTo>
                  <a:lnTo>
                    <a:pt x="308" y="582"/>
                  </a:lnTo>
                  <a:lnTo>
                    <a:pt x="322" y="576"/>
                  </a:lnTo>
                  <a:lnTo>
                    <a:pt x="320" y="544"/>
                  </a:lnTo>
                  <a:lnTo>
                    <a:pt x="324" y="542"/>
                  </a:lnTo>
                  <a:lnTo>
                    <a:pt x="316" y="524"/>
                  </a:lnTo>
                  <a:lnTo>
                    <a:pt x="326" y="50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7" name="Freeform 39">
              <a:extLst>
                <a:ext uri="{FF2B5EF4-FFF2-40B4-BE49-F238E27FC236}">
                  <a16:creationId xmlns:a16="http://schemas.microsoft.com/office/drawing/2014/main" id="{DA5DF98D-B953-4A95-8912-4CB70F6E5061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5963584" y="3046928"/>
              <a:ext cx="370412" cy="609794"/>
            </a:xfrm>
            <a:custGeom>
              <a:avLst/>
              <a:gdLst/>
              <a:ahLst/>
              <a:cxnLst>
                <a:cxn ang="0">
                  <a:pos x="288" y="302"/>
                </a:cxn>
                <a:cxn ang="0">
                  <a:pos x="250" y="4"/>
                </a:cxn>
                <a:cxn ang="0">
                  <a:pos x="84" y="0"/>
                </a:cxn>
                <a:cxn ang="0">
                  <a:pos x="64" y="18"/>
                </a:cxn>
                <a:cxn ang="0">
                  <a:pos x="36" y="24"/>
                </a:cxn>
                <a:cxn ang="0">
                  <a:pos x="22" y="24"/>
                </a:cxn>
                <a:cxn ang="0">
                  <a:pos x="34" y="316"/>
                </a:cxn>
                <a:cxn ang="0">
                  <a:pos x="10" y="432"/>
                </a:cxn>
                <a:cxn ang="0">
                  <a:pos x="0" y="466"/>
                </a:cxn>
                <a:cxn ang="0">
                  <a:pos x="14" y="480"/>
                </a:cxn>
                <a:cxn ang="0">
                  <a:pos x="64" y="470"/>
                </a:cxn>
                <a:cxn ang="0">
                  <a:pos x="96" y="470"/>
                </a:cxn>
                <a:cxn ang="0">
                  <a:pos x="114" y="458"/>
                </a:cxn>
                <a:cxn ang="0">
                  <a:pos x="120" y="456"/>
                </a:cxn>
                <a:cxn ang="0">
                  <a:pos x="142" y="460"/>
                </a:cxn>
                <a:cxn ang="0">
                  <a:pos x="144" y="448"/>
                </a:cxn>
                <a:cxn ang="0">
                  <a:pos x="152" y="434"/>
                </a:cxn>
                <a:cxn ang="0">
                  <a:pos x="154" y="432"/>
                </a:cxn>
                <a:cxn ang="0">
                  <a:pos x="166" y="434"/>
                </a:cxn>
                <a:cxn ang="0">
                  <a:pos x="176" y="442"/>
                </a:cxn>
                <a:cxn ang="0">
                  <a:pos x="192" y="450"/>
                </a:cxn>
                <a:cxn ang="0">
                  <a:pos x="194" y="442"/>
                </a:cxn>
                <a:cxn ang="0">
                  <a:pos x="204" y="428"/>
                </a:cxn>
                <a:cxn ang="0">
                  <a:pos x="210" y="412"/>
                </a:cxn>
                <a:cxn ang="0">
                  <a:pos x="222" y="394"/>
                </a:cxn>
                <a:cxn ang="0">
                  <a:pos x="244" y="372"/>
                </a:cxn>
                <a:cxn ang="0">
                  <a:pos x="242" y="370"/>
                </a:cxn>
                <a:cxn ang="0">
                  <a:pos x="236" y="360"/>
                </a:cxn>
                <a:cxn ang="0">
                  <a:pos x="238" y="352"/>
                </a:cxn>
                <a:cxn ang="0">
                  <a:pos x="242" y="348"/>
                </a:cxn>
                <a:cxn ang="0">
                  <a:pos x="250" y="344"/>
                </a:cxn>
                <a:cxn ang="0">
                  <a:pos x="258" y="348"/>
                </a:cxn>
                <a:cxn ang="0">
                  <a:pos x="294" y="344"/>
                </a:cxn>
              </a:cxnLst>
              <a:rect l="0" t="0" r="r" b="b"/>
              <a:pathLst>
                <a:path w="294" h="484">
                  <a:moveTo>
                    <a:pt x="284" y="314"/>
                  </a:moveTo>
                  <a:lnTo>
                    <a:pt x="288" y="302"/>
                  </a:lnTo>
                  <a:lnTo>
                    <a:pt x="284" y="298"/>
                  </a:lnTo>
                  <a:lnTo>
                    <a:pt x="250" y="4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74" y="10"/>
                  </a:lnTo>
                  <a:lnTo>
                    <a:pt x="64" y="18"/>
                  </a:lnTo>
                  <a:lnTo>
                    <a:pt x="50" y="2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22" y="24"/>
                  </a:lnTo>
                  <a:lnTo>
                    <a:pt x="40" y="290"/>
                  </a:lnTo>
                  <a:lnTo>
                    <a:pt x="34" y="316"/>
                  </a:lnTo>
                  <a:lnTo>
                    <a:pt x="46" y="376"/>
                  </a:lnTo>
                  <a:lnTo>
                    <a:pt x="10" y="432"/>
                  </a:lnTo>
                  <a:lnTo>
                    <a:pt x="10" y="448"/>
                  </a:lnTo>
                  <a:lnTo>
                    <a:pt x="0" y="466"/>
                  </a:lnTo>
                  <a:lnTo>
                    <a:pt x="8" y="484"/>
                  </a:lnTo>
                  <a:lnTo>
                    <a:pt x="14" y="480"/>
                  </a:lnTo>
                  <a:lnTo>
                    <a:pt x="24" y="470"/>
                  </a:lnTo>
                  <a:lnTo>
                    <a:pt x="64" y="470"/>
                  </a:lnTo>
                  <a:lnTo>
                    <a:pt x="96" y="470"/>
                  </a:lnTo>
                  <a:lnTo>
                    <a:pt x="96" y="470"/>
                  </a:lnTo>
                  <a:lnTo>
                    <a:pt x="106" y="462"/>
                  </a:lnTo>
                  <a:lnTo>
                    <a:pt x="114" y="458"/>
                  </a:lnTo>
                  <a:lnTo>
                    <a:pt x="120" y="456"/>
                  </a:lnTo>
                  <a:lnTo>
                    <a:pt x="120" y="456"/>
                  </a:lnTo>
                  <a:lnTo>
                    <a:pt x="132" y="458"/>
                  </a:lnTo>
                  <a:lnTo>
                    <a:pt x="142" y="460"/>
                  </a:lnTo>
                  <a:lnTo>
                    <a:pt x="142" y="460"/>
                  </a:lnTo>
                  <a:lnTo>
                    <a:pt x="144" y="448"/>
                  </a:lnTo>
                  <a:lnTo>
                    <a:pt x="148" y="438"/>
                  </a:lnTo>
                  <a:lnTo>
                    <a:pt x="152" y="434"/>
                  </a:lnTo>
                  <a:lnTo>
                    <a:pt x="154" y="432"/>
                  </a:lnTo>
                  <a:lnTo>
                    <a:pt x="154" y="432"/>
                  </a:lnTo>
                  <a:lnTo>
                    <a:pt x="160" y="432"/>
                  </a:lnTo>
                  <a:lnTo>
                    <a:pt x="166" y="434"/>
                  </a:lnTo>
                  <a:lnTo>
                    <a:pt x="176" y="442"/>
                  </a:lnTo>
                  <a:lnTo>
                    <a:pt x="176" y="442"/>
                  </a:lnTo>
                  <a:lnTo>
                    <a:pt x="186" y="448"/>
                  </a:lnTo>
                  <a:lnTo>
                    <a:pt x="192" y="450"/>
                  </a:lnTo>
                  <a:lnTo>
                    <a:pt x="192" y="450"/>
                  </a:lnTo>
                  <a:lnTo>
                    <a:pt x="194" y="442"/>
                  </a:lnTo>
                  <a:lnTo>
                    <a:pt x="204" y="428"/>
                  </a:lnTo>
                  <a:lnTo>
                    <a:pt x="204" y="428"/>
                  </a:lnTo>
                  <a:lnTo>
                    <a:pt x="208" y="420"/>
                  </a:lnTo>
                  <a:lnTo>
                    <a:pt x="210" y="412"/>
                  </a:lnTo>
                  <a:lnTo>
                    <a:pt x="214" y="402"/>
                  </a:lnTo>
                  <a:lnTo>
                    <a:pt x="222" y="394"/>
                  </a:lnTo>
                  <a:lnTo>
                    <a:pt x="222" y="394"/>
                  </a:lnTo>
                  <a:lnTo>
                    <a:pt x="244" y="372"/>
                  </a:lnTo>
                  <a:lnTo>
                    <a:pt x="244" y="372"/>
                  </a:lnTo>
                  <a:lnTo>
                    <a:pt x="242" y="370"/>
                  </a:lnTo>
                  <a:lnTo>
                    <a:pt x="238" y="364"/>
                  </a:lnTo>
                  <a:lnTo>
                    <a:pt x="236" y="360"/>
                  </a:lnTo>
                  <a:lnTo>
                    <a:pt x="236" y="356"/>
                  </a:lnTo>
                  <a:lnTo>
                    <a:pt x="238" y="352"/>
                  </a:lnTo>
                  <a:lnTo>
                    <a:pt x="242" y="348"/>
                  </a:lnTo>
                  <a:lnTo>
                    <a:pt x="242" y="348"/>
                  </a:lnTo>
                  <a:lnTo>
                    <a:pt x="246" y="346"/>
                  </a:lnTo>
                  <a:lnTo>
                    <a:pt x="250" y="344"/>
                  </a:lnTo>
                  <a:lnTo>
                    <a:pt x="256" y="346"/>
                  </a:lnTo>
                  <a:lnTo>
                    <a:pt x="258" y="348"/>
                  </a:lnTo>
                  <a:lnTo>
                    <a:pt x="260" y="350"/>
                  </a:lnTo>
                  <a:lnTo>
                    <a:pt x="294" y="344"/>
                  </a:lnTo>
                  <a:lnTo>
                    <a:pt x="284" y="31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E92FC115-A7AE-4FAF-ABB3-C44E75165FCC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5235359" y="3865866"/>
              <a:ext cx="571997" cy="524120"/>
            </a:xfrm>
            <a:custGeom>
              <a:avLst/>
              <a:gdLst/>
              <a:ahLst/>
              <a:cxnLst>
                <a:cxn ang="0">
                  <a:pos x="334" y="404"/>
                </a:cxn>
                <a:cxn ang="0">
                  <a:pos x="334" y="404"/>
                </a:cxn>
                <a:cxn ang="0">
                  <a:pos x="334" y="390"/>
                </a:cxn>
                <a:cxn ang="0">
                  <a:pos x="332" y="374"/>
                </a:cxn>
                <a:cxn ang="0">
                  <a:pos x="330" y="356"/>
                </a:cxn>
                <a:cxn ang="0">
                  <a:pos x="322" y="334"/>
                </a:cxn>
                <a:cxn ang="0">
                  <a:pos x="340" y="294"/>
                </a:cxn>
                <a:cxn ang="0">
                  <a:pos x="350" y="256"/>
                </a:cxn>
                <a:cxn ang="0">
                  <a:pos x="378" y="232"/>
                </a:cxn>
                <a:cxn ang="0">
                  <a:pos x="384" y="198"/>
                </a:cxn>
                <a:cxn ang="0">
                  <a:pos x="404" y="178"/>
                </a:cxn>
                <a:cxn ang="0">
                  <a:pos x="438" y="80"/>
                </a:cxn>
                <a:cxn ang="0">
                  <a:pos x="450" y="70"/>
                </a:cxn>
                <a:cxn ang="0">
                  <a:pos x="454" y="50"/>
                </a:cxn>
                <a:cxn ang="0">
                  <a:pos x="386" y="48"/>
                </a:cxn>
                <a:cxn ang="0">
                  <a:pos x="410" y="22"/>
                </a:cxn>
                <a:cxn ang="0">
                  <a:pos x="404" y="0"/>
                </a:cxn>
                <a:cxn ang="0">
                  <a:pos x="0" y="6"/>
                </a:cxn>
                <a:cxn ang="0">
                  <a:pos x="8" y="342"/>
                </a:cxn>
                <a:cxn ang="0">
                  <a:pos x="38" y="350"/>
                </a:cxn>
                <a:cxn ang="0">
                  <a:pos x="54" y="350"/>
                </a:cxn>
                <a:cxn ang="0">
                  <a:pos x="60" y="378"/>
                </a:cxn>
                <a:cxn ang="0">
                  <a:pos x="58" y="416"/>
                </a:cxn>
                <a:cxn ang="0">
                  <a:pos x="334" y="406"/>
                </a:cxn>
                <a:cxn ang="0">
                  <a:pos x="334" y="406"/>
                </a:cxn>
                <a:cxn ang="0">
                  <a:pos x="334" y="404"/>
                </a:cxn>
                <a:cxn ang="0">
                  <a:pos x="334" y="404"/>
                </a:cxn>
              </a:cxnLst>
              <a:rect l="0" t="0" r="r" b="b"/>
              <a:pathLst>
                <a:path w="454" h="416">
                  <a:moveTo>
                    <a:pt x="334" y="404"/>
                  </a:moveTo>
                  <a:lnTo>
                    <a:pt x="334" y="404"/>
                  </a:lnTo>
                  <a:lnTo>
                    <a:pt x="334" y="390"/>
                  </a:lnTo>
                  <a:lnTo>
                    <a:pt x="332" y="374"/>
                  </a:lnTo>
                  <a:lnTo>
                    <a:pt x="330" y="356"/>
                  </a:lnTo>
                  <a:lnTo>
                    <a:pt x="322" y="334"/>
                  </a:lnTo>
                  <a:lnTo>
                    <a:pt x="340" y="294"/>
                  </a:lnTo>
                  <a:lnTo>
                    <a:pt x="350" y="256"/>
                  </a:lnTo>
                  <a:lnTo>
                    <a:pt x="378" y="232"/>
                  </a:lnTo>
                  <a:lnTo>
                    <a:pt x="384" y="198"/>
                  </a:lnTo>
                  <a:lnTo>
                    <a:pt x="404" y="178"/>
                  </a:lnTo>
                  <a:lnTo>
                    <a:pt x="438" y="80"/>
                  </a:lnTo>
                  <a:lnTo>
                    <a:pt x="450" y="70"/>
                  </a:lnTo>
                  <a:lnTo>
                    <a:pt x="454" y="50"/>
                  </a:lnTo>
                  <a:lnTo>
                    <a:pt x="386" y="48"/>
                  </a:lnTo>
                  <a:lnTo>
                    <a:pt x="410" y="22"/>
                  </a:lnTo>
                  <a:lnTo>
                    <a:pt x="404" y="0"/>
                  </a:lnTo>
                  <a:lnTo>
                    <a:pt x="0" y="6"/>
                  </a:lnTo>
                  <a:lnTo>
                    <a:pt x="8" y="342"/>
                  </a:lnTo>
                  <a:lnTo>
                    <a:pt x="38" y="350"/>
                  </a:lnTo>
                  <a:lnTo>
                    <a:pt x="54" y="350"/>
                  </a:lnTo>
                  <a:lnTo>
                    <a:pt x="60" y="378"/>
                  </a:lnTo>
                  <a:lnTo>
                    <a:pt x="58" y="416"/>
                  </a:lnTo>
                  <a:lnTo>
                    <a:pt x="334" y="406"/>
                  </a:lnTo>
                  <a:lnTo>
                    <a:pt x="334" y="406"/>
                  </a:lnTo>
                  <a:lnTo>
                    <a:pt x="334" y="404"/>
                  </a:lnTo>
                  <a:lnTo>
                    <a:pt x="334" y="40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2" name="Freeform 41">
              <a:extLst>
                <a:ext uri="{FF2B5EF4-FFF2-40B4-BE49-F238E27FC236}">
                  <a16:creationId xmlns:a16="http://schemas.microsoft.com/office/drawing/2014/main" id="{69920813-217C-4E69-8DF7-E39B4A926256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5305914" y="4377387"/>
              <a:ext cx="619873" cy="564437"/>
            </a:xfrm>
            <a:custGeom>
              <a:avLst/>
              <a:gdLst/>
              <a:ahLst/>
              <a:cxnLst>
                <a:cxn ang="0">
                  <a:pos x="492" y="424"/>
                </a:cxn>
                <a:cxn ang="0">
                  <a:pos x="488" y="402"/>
                </a:cxn>
                <a:cxn ang="0">
                  <a:pos x="476" y="356"/>
                </a:cxn>
                <a:cxn ang="0">
                  <a:pos x="476" y="334"/>
                </a:cxn>
                <a:cxn ang="0">
                  <a:pos x="436" y="292"/>
                </a:cxn>
                <a:cxn ang="0">
                  <a:pos x="420" y="280"/>
                </a:cxn>
                <a:cxn ang="0">
                  <a:pos x="414" y="272"/>
                </a:cxn>
                <a:cxn ang="0">
                  <a:pos x="414" y="266"/>
                </a:cxn>
                <a:cxn ang="0">
                  <a:pos x="426" y="250"/>
                </a:cxn>
                <a:cxn ang="0">
                  <a:pos x="242" y="232"/>
                </a:cxn>
                <a:cxn ang="0">
                  <a:pos x="244" y="196"/>
                </a:cxn>
                <a:cxn ang="0">
                  <a:pos x="292" y="108"/>
                </a:cxn>
                <a:cxn ang="0">
                  <a:pos x="278" y="56"/>
                </a:cxn>
                <a:cxn ang="0">
                  <a:pos x="278" y="54"/>
                </a:cxn>
                <a:cxn ang="0">
                  <a:pos x="282" y="46"/>
                </a:cxn>
                <a:cxn ang="0">
                  <a:pos x="280" y="36"/>
                </a:cxn>
                <a:cxn ang="0">
                  <a:pos x="276" y="18"/>
                </a:cxn>
                <a:cxn ang="0">
                  <a:pos x="2" y="10"/>
                </a:cxn>
                <a:cxn ang="0">
                  <a:pos x="22" y="156"/>
                </a:cxn>
                <a:cxn ang="0">
                  <a:pos x="42" y="204"/>
                </a:cxn>
                <a:cxn ang="0">
                  <a:pos x="46" y="240"/>
                </a:cxn>
                <a:cxn ang="0">
                  <a:pos x="44" y="272"/>
                </a:cxn>
                <a:cxn ang="0">
                  <a:pos x="40" y="284"/>
                </a:cxn>
                <a:cxn ang="0">
                  <a:pos x="38" y="314"/>
                </a:cxn>
                <a:cxn ang="0">
                  <a:pos x="38" y="342"/>
                </a:cxn>
                <a:cxn ang="0">
                  <a:pos x="34" y="350"/>
                </a:cxn>
                <a:cxn ang="0">
                  <a:pos x="30" y="360"/>
                </a:cxn>
                <a:cxn ang="0">
                  <a:pos x="28" y="372"/>
                </a:cxn>
                <a:cxn ang="0">
                  <a:pos x="28" y="398"/>
                </a:cxn>
                <a:cxn ang="0">
                  <a:pos x="74" y="392"/>
                </a:cxn>
                <a:cxn ang="0">
                  <a:pos x="130" y="400"/>
                </a:cxn>
                <a:cxn ang="0">
                  <a:pos x="146" y="404"/>
                </a:cxn>
                <a:cxn ang="0">
                  <a:pos x="170" y="406"/>
                </a:cxn>
                <a:cxn ang="0">
                  <a:pos x="184" y="402"/>
                </a:cxn>
                <a:cxn ang="0">
                  <a:pos x="190" y="396"/>
                </a:cxn>
                <a:cxn ang="0">
                  <a:pos x="196" y="386"/>
                </a:cxn>
                <a:cxn ang="0">
                  <a:pos x="206" y="380"/>
                </a:cxn>
                <a:cxn ang="0">
                  <a:pos x="218" y="378"/>
                </a:cxn>
                <a:cxn ang="0">
                  <a:pos x="236" y="386"/>
                </a:cxn>
                <a:cxn ang="0">
                  <a:pos x="258" y="410"/>
                </a:cxn>
                <a:cxn ang="0">
                  <a:pos x="272" y="422"/>
                </a:cxn>
                <a:cxn ang="0">
                  <a:pos x="312" y="440"/>
                </a:cxn>
                <a:cxn ang="0">
                  <a:pos x="356" y="448"/>
                </a:cxn>
                <a:cxn ang="0">
                  <a:pos x="354" y="446"/>
                </a:cxn>
                <a:cxn ang="0">
                  <a:pos x="364" y="444"/>
                </a:cxn>
                <a:cxn ang="0">
                  <a:pos x="438" y="430"/>
                </a:cxn>
                <a:cxn ang="0">
                  <a:pos x="448" y="430"/>
                </a:cxn>
                <a:cxn ang="0">
                  <a:pos x="446" y="432"/>
                </a:cxn>
                <a:cxn ang="0">
                  <a:pos x="460" y="434"/>
                </a:cxn>
                <a:cxn ang="0">
                  <a:pos x="482" y="446"/>
                </a:cxn>
                <a:cxn ang="0">
                  <a:pos x="488" y="444"/>
                </a:cxn>
                <a:cxn ang="0">
                  <a:pos x="492" y="438"/>
                </a:cxn>
                <a:cxn ang="0">
                  <a:pos x="492" y="424"/>
                </a:cxn>
              </a:cxnLst>
              <a:rect l="0" t="0" r="r" b="b"/>
              <a:pathLst>
                <a:path w="492" h="448">
                  <a:moveTo>
                    <a:pt x="492" y="424"/>
                  </a:moveTo>
                  <a:lnTo>
                    <a:pt x="492" y="424"/>
                  </a:lnTo>
                  <a:lnTo>
                    <a:pt x="492" y="414"/>
                  </a:lnTo>
                  <a:lnTo>
                    <a:pt x="488" y="402"/>
                  </a:lnTo>
                  <a:lnTo>
                    <a:pt x="482" y="380"/>
                  </a:lnTo>
                  <a:lnTo>
                    <a:pt x="476" y="356"/>
                  </a:lnTo>
                  <a:lnTo>
                    <a:pt x="474" y="346"/>
                  </a:lnTo>
                  <a:lnTo>
                    <a:pt x="476" y="334"/>
                  </a:lnTo>
                  <a:lnTo>
                    <a:pt x="436" y="292"/>
                  </a:lnTo>
                  <a:lnTo>
                    <a:pt x="436" y="292"/>
                  </a:lnTo>
                  <a:lnTo>
                    <a:pt x="428" y="286"/>
                  </a:lnTo>
                  <a:lnTo>
                    <a:pt x="420" y="280"/>
                  </a:lnTo>
                  <a:lnTo>
                    <a:pt x="414" y="272"/>
                  </a:lnTo>
                  <a:lnTo>
                    <a:pt x="414" y="272"/>
                  </a:lnTo>
                  <a:lnTo>
                    <a:pt x="414" y="270"/>
                  </a:lnTo>
                  <a:lnTo>
                    <a:pt x="414" y="266"/>
                  </a:lnTo>
                  <a:lnTo>
                    <a:pt x="418" y="258"/>
                  </a:lnTo>
                  <a:lnTo>
                    <a:pt x="426" y="250"/>
                  </a:lnTo>
                  <a:lnTo>
                    <a:pt x="424" y="232"/>
                  </a:lnTo>
                  <a:lnTo>
                    <a:pt x="242" y="232"/>
                  </a:lnTo>
                  <a:lnTo>
                    <a:pt x="232" y="212"/>
                  </a:lnTo>
                  <a:lnTo>
                    <a:pt x="244" y="196"/>
                  </a:lnTo>
                  <a:lnTo>
                    <a:pt x="272" y="120"/>
                  </a:lnTo>
                  <a:lnTo>
                    <a:pt x="292" y="108"/>
                  </a:lnTo>
                  <a:lnTo>
                    <a:pt x="296" y="82"/>
                  </a:lnTo>
                  <a:lnTo>
                    <a:pt x="278" y="56"/>
                  </a:lnTo>
                  <a:lnTo>
                    <a:pt x="278" y="56"/>
                  </a:lnTo>
                  <a:lnTo>
                    <a:pt x="278" y="54"/>
                  </a:lnTo>
                  <a:lnTo>
                    <a:pt x="280" y="52"/>
                  </a:lnTo>
                  <a:lnTo>
                    <a:pt x="282" y="46"/>
                  </a:lnTo>
                  <a:lnTo>
                    <a:pt x="280" y="36"/>
                  </a:lnTo>
                  <a:lnTo>
                    <a:pt x="280" y="36"/>
                  </a:lnTo>
                  <a:lnTo>
                    <a:pt x="276" y="26"/>
                  </a:lnTo>
                  <a:lnTo>
                    <a:pt x="276" y="18"/>
                  </a:lnTo>
                  <a:lnTo>
                    <a:pt x="278" y="0"/>
                  </a:lnTo>
                  <a:lnTo>
                    <a:pt x="2" y="10"/>
                  </a:lnTo>
                  <a:lnTo>
                    <a:pt x="0" y="128"/>
                  </a:lnTo>
                  <a:lnTo>
                    <a:pt x="22" y="156"/>
                  </a:lnTo>
                  <a:lnTo>
                    <a:pt x="22" y="180"/>
                  </a:lnTo>
                  <a:lnTo>
                    <a:pt x="42" y="204"/>
                  </a:lnTo>
                  <a:lnTo>
                    <a:pt x="46" y="240"/>
                  </a:lnTo>
                  <a:lnTo>
                    <a:pt x="46" y="240"/>
                  </a:lnTo>
                  <a:lnTo>
                    <a:pt x="46" y="256"/>
                  </a:lnTo>
                  <a:lnTo>
                    <a:pt x="44" y="272"/>
                  </a:lnTo>
                  <a:lnTo>
                    <a:pt x="40" y="284"/>
                  </a:lnTo>
                  <a:lnTo>
                    <a:pt x="40" y="284"/>
                  </a:lnTo>
                  <a:lnTo>
                    <a:pt x="38" y="298"/>
                  </a:lnTo>
                  <a:lnTo>
                    <a:pt x="38" y="314"/>
                  </a:lnTo>
                  <a:lnTo>
                    <a:pt x="38" y="328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4" y="350"/>
                  </a:lnTo>
                  <a:lnTo>
                    <a:pt x="32" y="354"/>
                  </a:lnTo>
                  <a:lnTo>
                    <a:pt x="30" y="360"/>
                  </a:lnTo>
                  <a:lnTo>
                    <a:pt x="28" y="372"/>
                  </a:lnTo>
                  <a:lnTo>
                    <a:pt x="28" y="372"/>
                  </a:lnTo>
                  <a:lnTo>
                    <a:pt x="28" y="398"/>
                  </a:lnTo>
                  <a:lnTo>
                    <a:pt x="28" y="398"/>
                  </a:lnTo>
                  <a:lnTo>
                    <a:pt x="50" y="392"/>
                  </a:lnTo>
                  <a:lnTo>
                    <a:pt x="74" y="392"/>
                  </a:lnTo>
                  <a:lnTo>
                    <a:pt x="100" y="394"/>
                  </a:lnTo>
                  <a:lnTo>
                    <a:pt x="130" y="400"/>
                  </a:lnTo>
                  <a:lnTo>
                    <a:pt x="130" y="400"/>
                  </a:lnTo>
                  <a:lnTo>
                    <a:pt x="146" y="404"/>
                  </a:lnTo>
                  <a:lnTo>
                    <a:pt x="162" y="406"/>
                  </a:lnTo>
                  <a:lnTo>
                    <a:pt x="170" y="406"/>
                  </a:lnTo>
                  <a:lnTo>
                    <a:pt x="178" y="406"/>
                  </a:lnTo>
                  <a:lnTo>
                    <a:pt x="184" y="402"/>
                  </a:lnTo>
                  <a:lnTo>
                    <a:pt x="190" y="396"/>
                  </a:lnTo>
                  <a:lnTo>
                    <a:pt x="190" y="396"/>
                  </a:lnTo>
                  <a:lnTo>
                    <a:pt x="194" y="390"/>
                  </a:lnTo>
                  <a:lnTo>
                    <a:pt x="196" y="386"/>
                  </a:lnTo>
                  <a:lnTo>
                    <a:pt x="200" y="382"/>
                  </a:lnTo>
                  <a:lnTo>
                    <a:pt x="206" y="380"/>
                  </a:lnTo>
                  <a:lnTo>
                    <a:pt x="206" y="380"/>
                  </a:lnTo>
                  <a:lnTo>
                    <a:pt x="218" y="378"/>
                  </a:lnTo>
                  <a:lnTo>
                    <a:pt x="228" y="380"/>
                  </a:lnTo>
                  <a:lnTo>
                    <a:pt x="236" y="386"/>
                  </a:lnTo>
                  <a:lnTo>
                    <a:pt x="244" y="394"/>
                  </a:lnTo>
                  <a:lnTo>
                    <a:pt x="258" y="410"/>
                  </a:lnTo>
                  <a:lnTo>
                    <a:pt x="264" y="418"/>
                  </a:lnTo>
                  <a:lnTo>
                    <a:pt x="272" y="422"/>
                  </a:lnTo>
                  <a:lnTo>
                    <a:pt x="272" y="422"/>
                  </a:lnTo>
                  <a:lnTo>
                    <a:pt x="312" y="440"/>
                  </a:lnTo>
                  <a:lnTo>
                    <a:pt x="330" y="444"/>
                  </a:lnTo>
                  <a:lnTo>
                    <a:pt x="356" y="448"/>
                  </a:lnTo>
                  <a:lnTo>
                    <a:pt x="356" y="448"/>
                  </a:lnTo>
                  <a:lnTo>
                    <a:pt x="354" y="446"/>
                  </a:lnTo>
                  <a:lnTo>
                    <a:pt x="356" y="446"/>
                  </a:lnTo>
                  <a:lnTo>
                    <a:pt x="364" y="444"/>
                  </a:lnTo>
                  <a:lnTo>
                    <a:pt x="402" y="436"/>
                  </a:lnTo>
                  <a:lnTo>
                    <a:pt x="438" y="430"/>
                  </a:lnTo>
                  <a:lnTo>
                    <a:pt x="448" y="430"/>
                  </a:lnTo>
                  <a:lnTo>
                    <a:pt x="448" y="430"/>
                  </a:lnTo>
                  <a:lnTo>
                    <a:pt x="446" y="432"/>
                  </a:lnTo>
                  <a:lnTo>
                    <a:pt x="446" y="432"/>
                  </a:lnTo>
                  <a:lnTo>
                    <a:pt x="452" y="432"/>
                  </a:lnTo>
                  <a:lnTo>
                    <a:pt x="460" y="434"/>
                  </a:lnTo>
                  <a:lnTo>
                    <a:pt x="476" y="444"/>
                  </a:lnTo>
                  <a:lnTo>
                    <a:pt x="482" y="446"/>
                  </a:lnTo>
                  <a:lnTo>
                    <a:pt x="486" y="446"/>
                  </a:lnTo>
                  <a:lnTo>
                    <a:pt x="488" y="444"/>
                  </a:lnTo>
                  <a:lnTo>
                    <a:pt x="490" y="442"/>
                  </a:lnTo>
                  <a:lnTo>
                    <a:pt x="492" y="438"/>
                  </a:lnTo>
                  <a:lnTo>
                    <a:pt x="492" y="424"/>
                  </a:lnTo>
                  <a:lnTo>
                    <a:pt x="492" y="42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3" name="Freeform 42">
              <a:extLst>
                <a:ext uri="{FF2B5EF4-FFF2-40B4-BE49-F238E27FC236}">
                  <a16:creationId xmlns:a16="http://schemas.microsoft.com/office/drawing/2014/main" id="{FC80B7E7-4417-49D3-BFD3-EE0C2AA62E17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099290" y="3268671"/>
              <a:ext cx="760982" cy="660190"/>
            </a:xfrm>
            <a:custGeom>
              <a:avLst/>
              <a:gdLst/>
              <a:ahLst/>
              <a:cxnLst>
                <a:cxn ang="0">
                  <a:pos x="602" y="402"/>
                </a:cxn>
                <a:cxn ang="0">
                  <a:pos x="570" y="388"/>
                </a:cxn>
                <a:cxn ang="0">
                  <a:pos x="576" y="362"/>
                </a:cxn>
                <a:cxn ang="0">
                  <a:pos x="558" y="328"/>
                </a:cxn>
                <a:cxn ang="0">
                  <a:pos x="516" y="306"/>
                </a:cxn>
                <a:cxn ang="0">
                  <a:pos x="488" y="282"/>
                </a:cxn>
                <a:cxn ang="0">
                  <a:pos x="488" y="282"/>
                </a:cxn>
                <a:cxn ang="0">
                  <a:pos x="488" y="276"/>
                </a:cxn>
                <a:cxn ang="0">
                  <a:pos x="488" y="260"/>
                </a:cxn>
                <a:cxn ang="0">
                  <a:pos x="490" y="240"/>
                </a:cxn>
                <a:cxn ang="0">
                  <a:pos x="492" y="228"/>
                </a:cxn>
                <a:cxn ang="0">
                  <a:pos x="498" y="214"/>
                </a:cxn>
                <a:cxn ang="0">
                  <a:pos x="498" y="214"/>
                </a:cxn>
                <a:cxn ang="0">
                  <a:pos x="500" y="210"/>
                </a:cxn>
                <a:cxn ang="0">
                  <a:pos x="500" y="204"/>
                </a:cxn>
                <a:cxn ang="0">
                  <a:pos x="498" y="202"/>
                </a:cxn>
                <a:cxn ang="0">
                  <a:pos x="496" y="198"/>
                </a:cxn>
                <a:cxn ang="0">
                  <a:pos x="490" y="196"/>
                </a:cxn>
                <a:cxn ang="0">
                  <a:pos x="482" y="194"/>
                </a:cxn>
                <a:cxn ang="0">
                  <a:pos x="464" y="198"/>
                </a:cxn>
                <a:cxn ang="0">
                  <a:pos x="454" y="200"/>
                </a:cxn>
                <a:cxn ang="0">
                  <a:pos x="442" y="156"/>
                </a:cxn>
                <a:cxn ang="0">
                  <a:pos x="386" y="104"/>
                </a:cxn>
                <a:cxn ang="0">
                  <a:pos x="386" y="104"/>
                </a:cxn>
                <a:cxn ang="0">
                  <a:pos x="384" y="92"/>
                </a:cxn>
                <a:cxn ang="0">
                  <a:pos x="374" y="62"/>
                </a:cxn>
                <a:cxn ang="0">
                  <a:pos x="374" y="62"/>
                </a:cxn>
                <a:cxn ang="0">
                  <a:pos x="372" y="54"/>
                </a:cxn>
                <a:cxn ang="0">
                  <a:pos x="370" y="46"/>
                </a:cxn>
                <a:cxn ang="0">
                  <a:pos x="372" y="36"/>
                </a:cxn>
                <a:cxn ang="0">
                  <a:pos x="374" y="28"/>
                </a:cxn>
                <a:cxn ang="0">
                  <a:pos x="376" y="26"/>
                </a:cxn>
                <a:cxn ang="0">
                  <a:pos x="376" y="26"/>
                </a:cxn>
                <a:cxn ang="0">
                  <a:pos x="380" y="20"/>
                </a:cxn>
                <a:cxn ang="0">
                  <a:pos x="348" y="4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8" y="32"/>
                </a:cxn>
                <a:cxn ang="0">
                  <a:pos x="26" y="56"/>
                </a:cxn>
                <a:cxn ang="0">
                  <a:pos x="42" y="90"/>
                </a:cxn>
                <a:cxn ang="0">
                  <a:pos x="80" y="96"/>
                </a:cxn>
                <a:cxn ang="0">
                  <a:pos x="60" y="138"/>
                </a:cxn>
                <a:cxn ang="0">
                  <a:pos x="102" y="188"/>
                </a:cxn>
                <a:cxn ang="0">
                  <a:pos x="108" y="480"/>
                </a:cxn>
                <a:cxn ang="0">
                  <a:pos x="512" y="474"/>
                </a:cxn>
                <a:cxn ang="0">
                  <a:pos x="518" y="496"/>
                </a:cxn>
                <a:cxn ang="0">
                  <a:pos x="494" y="522"/>
                </a:cxn>
                <a:cxn ang="0">
                  <a:pos x="562" y="524"/>
                </a:cxn>
                <a:cxn ang="0">
                  <a:pos x="570" y="468"/>
                </a:cxn>
                <a:cxn ang="0">
                  <a:pos x="604" y="440"/>
                </a:cxn>
                <a:cxn ang="0">
                  <a:pos x="602" y="402"/>
                </a:cxn>
              </a:cxnLst>
              <a:rect l="0" t="0" r="r" b="b"/>
              <a:pathLst>
                <a:path w="604" h="524">
                  <a:moveTo>
                    <a:pt x="602" y="402"/>
                  </a:moveTo>
                  <a:lnTo>
                    <a:pt x="570" y="388"/>
                  </a:lnTo>
                  <a:lnTo>
                    <a:pt x="576" y="362"/>
                  </a:lnTo>
                  <a:lnTo>
                    <a:pt x="558" y="328"/>
                  </a:lnTo>
                  <a:lnTo>
                    <a:pt x="516" y="306"/>
                  </a:lnTo>
                  <a:lnTo>
                    <a:pt x="488" y="282"/>
                  </a:lnTo>
                  <a:lnTo>
                    <a:pt x="488" y="282"/>
                  </a:lnTo>
                  <a:lnTo>
                    <a:pt x="488" y="276"/>
                  </a:lnTo>
                  <a:lnTo>
                    <a:pt x="488" y="260"/>
                  </a:lnTo>
                  <a:lnTo>
                    <a:pt x="490" y="240"/>
                  </a:lnTo>
                  <a:lnTo>
                    <a:pt x="492" y="228"/>
                  </a:lnTo>
                  <a:lnTo>
                    <a:pt x="498" y="214"/>
                  </a:lnTo>
                  <a:lnTo>
                    <a:pt x="498" y="214"/>
                  </a:lnTo>
                  <a:lnTo>
                    <a:pt x="500" y="210"/>
                  </a:lnTo>
                  <a:lnTo>
                    <a:pt x="500" y="204"/>
                  </a:lnTo>
                  <a:lnTo>
                    <a:pt x="498" y="202"/>
                  </a:lnTo>
                  <a:lnTo>
                    <a:pt x="496" y="198"/>
                  </a:lnTo>
                  <a:lnTo>
                    <a:pt x="490" y="196"/>
                  </a:lnTo>
                  <a:lnTo>
                    <a:pt x="482" y="194"/>
                  </a:lnTo>
                  <a:lnTo>
                    <a:pt x="464" y="198"/>
                  </a:lnTo>
                  <a:lnTo>
                    <a:pt x="454" y="200"/>
                  </a:lnTo>
                  <a:lnTo>
                    <a:pt x="442" y="156"/>
                  </a:lnTo>
                  <a:lnTo>
                    <a:pt x="386" y="104"/>
                  </a:lnTo>
                  <a:lnTo>
                    <a:pt x="386" y="104"/>
                  </a:lnTo>
                  <a:lnTo>
                    <a:pt x="384" y="92"/>
                  </a:lnTo>
                  <a:lnTo>
                    <a:pt x="374" y="62"/>
                  </a:lnTo>
                  <a:lnTo>
                    <a:pt x="374" y="62"/>
                  </a:lnTo>
                  <a:lnTo>
                    <a:pt x="372" y="54"/>
                  </a:lnTo>
                  <a:lnTo>
                    <a:pt x="370" y="46"/>
                  </a:lnTo>
                  <a:lnTo>
                    <a:pt x="372" y="36"/>
                  </a:lnTo>
                  <a:lnTo>
                    <a:pt x="374" y="28"/>
                  </a:lnTo>
                  <a:lnTo>
                    <a:pt x="376" y="26"/>
                  </a:lnTo>
                  <a:lnTo>
                    <a:pt x="376" y="26"/>
                  </a:lnTo>
                  <a:lnTo>
                    <a:pt x="380" y="20"/>
                  </a:lnTo>
                  <a:lnTo>
                    <a:pt x="34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8" y="32"/>
                  </a:lnTo>
                  <a:lnTo>
                    <a:pt x="26" y="56"/>
                  </a:lnTo>
                  <a:lnTo>
                    <a:pt x="42" y="90"/>
                  </a:lnTo>
                  <a:lnTo>
                    <a:pt x="80" y="96"/>
                  </a:lnTo>
                  <a:lnTo>
                    <a:pt x="60" y="138"/>
                  </a:lnTo>
                  <a:lnTo>
                    <a:pt x="102" y="188"/>
                  </a:lnTo>
                  <a:lnTo>
                    <a:pt x="108" y="480"/>
                  </a:lnTo>
                  <a:lnTo>
                    <a:pt x="512" y="474"/>
                  </a:lnTo>
                  <a:lnTo>
                    <a:pt x="518" y="496"/>
                  </a:lnTo>
                  <a:lnTo>
                    <a:pt x="494" y="522"/>
                  </a:lnTo>
                  <a:lnTo>
                    <a:pt x="562" y="524"/>
                  </a:lnTo>
                  <a:lnTo>
                    <a:pt x="570" y="468"/>
                  </a:lnTo>
                  <a:lnTo>
                    <a:pt x="604" y="440"/>
                  </a:lnTo>
                  <a:lnTo>
                    <a:pt x="602" y="402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4" name="Freeform 43">
              <a:extLst>
                <a:ext uri="{FF2B5EF4-FFF2-40B4-BE49-F238E27FC236}">
                  <a16:creationId xmlns:a16="http://schemas.microsoft.com/office/drawing/2014/main" id="{D27C6395-7962-4BCB-AF5A-BC571705688E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5013616" y="2842823"/>
              <a:ext cx="692948" cy="451046"/>
            </a:xfrm>
            <a:custGeom>
              <a:avLst/>
              <a:gdLst/>
              <a:ahLst/>
              <a:cxnLst>
                <a:cxn ang="0">
                  <a:pos x="526" y="146"/>
                </a:cxn>
                <a:cxn ang="0">
                  <a:pos x="498" y="106"/>
                </a:cxn>
                <a:cxn ang="0">
                  <a:pos x="464" y="88"/>
                </a:cxn>
                <a:cxn ang="0">
                  <a:pos x="464" y="54"/>
                </a:cxn>
                <a:cxn ang="0">
                  <a:pos x="450" y="14"/>
                </a:cxn>
                <a:cxn ang="0">
                  <a:pos x="45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12" y="48"/>
                </a:cxn>
                <a:cxn ang="0">
                  <a:pos x="0" y="106"/>
                </a:cxn>
                <a:cxn ang="0">
                  <a:pos x="4" y="130"/>
                </a:cxn>
                <a:cxn ang="0">
                  <a:pos x="18" y="132"/>
                </a:cxn>
                <a:cxn ang="0">
                  <a:pos x="36" y="196"/>
                </a:cxn>
                <a:cxn ang="0">
                  <a:pos x="40" y="234"/>
                </a:cxn>
                <a:cxn ang="0">
                  <a:pos x="56" y="256"/>
                </a:cxn>
                <a:cxn ang="0">
                  <a:pos x="46" y="290"/>
                </a:cxn>
                <a:cxn ang="0">
                  <a:pos x="62" y="302"/>
                </a:cxn>
                <a:cxn ang="0">
                  <a:pos x="58" y="326"/>
                </a:cxn>
                <a:cxn ang="0">
                  <a:pos x="68" y="338"/>
                </a:cxn>
                <a:cxn ang="0">
                  <a:pos x="416" y="342"/>
                </a:cxn>
                <a:cxn ang="0">
                  <a:pos x="448" y="358"/>
                </a:cxn>
                <a:cxn ang="0">
                  <a:pos x="448" y="358"/>
                </a:cxn>
                <a:cxn ang="0">
                  <a:pos x="474" y="306"/>
                </a:cxn>
                <a:cxn ang="0">
                  <a:pos x="474" y="306"/>
                </a:cxn>
                <a:cxn ang="0">
                  <a:pos x="478" y="294"/>
                </a:cxn>
                <a:cxn ang="0">
                  <a:pos x="480" y="286"/>
                </a:cxn>
                <a:cxn ang="0">
                  <a:pos x="480" y="280"/>
                </a:cxn>
                <a:cxn ang="0">
                  <a:pos x="480" y="276"/>
                </a:cxn>
                <a:cxn ang="0">
                  <a:pos x="476" y="266"/>
                </a:cxn>
                <a:cxn ang="0">
                  <a:pos x="476" y="260"/>
                </a:cxn>
                <a:cxn ang="0">
                  <a:pos x="474" y="254"/>
                </a:cxn>
                <a:cxn ang="0">
                  <a:pos x="474" y="254"/>
                </a:cxn>
                <a:cxn ang="0">
                  <a:pos x="476" y="250"/>
                </a:cxn>
                <a:cxn ang="0">
                  <a:pos x="476" y="246"/>
                </a:cxn>
                <a:cxn ang="0">
                  <a:pos x="480" y="244"/>
                </a:cxn>
                <a:cxn ang="0">
                  <a:pos x="482" y="244"/>
                </a:cxn>
                <a:cxn ang="0">
                  <a:pos x="490" y="244"/>
                </a:cxn>
                <a:cxn ang="0">
                  <a:pos x="502" y="242"/>
                </a:cxn>
                <a:cxn ang="0">
                  <a:pos x="502" y="242"/>
                </a:cxn>
                <a:cxn ang="0">
                  <a:pos x="512" y="238"/>
                </a:cxn>
                <a:cxn ang="0">
                  <a:pos x="520" y="228"/>
                </a:cxn>
                <a:cxn ang="0">
                  <a:pos x="528" y="218"/>
                </a:cxn>
                <a:cxn ang="0">
                  <a:pos x="534" y="208"/>
                </a:cxn>
                <a:cxn ang="0">
                  <a:pos x="534" y="208"/>
                </a:cxn>
                <a:cxn ang="0">
                  <a:pos x="538" y="200"/>
                </a:cxn>
                <a:cxn ang="0">
                  <a:pos x="544" y="194"/>
                </a:cxn>
                <a:cxn ang="0">
                  <a:pos x="550" y="192"/>
                </a:cxn>
                <a:cxn ang="0">
                  <a:pos x="550" y="154"/>
                </a:cxn>
                <a:cxn ang="0">
                  <a:pos x="526" y="146"/>
                </a:cxn>
              </a:cxnLst>
              <a:rect l="0" t="0" r="r" b="b"/>
              <a:pathLst>
                <a:path w="550" h="358">
                  <a:moveTo>
                    <a:pt x="526" y="146"/>
                  </a:moveTo>
                  <a:lnTo>
                    <a:pt x="498" y="106"/>
                  </a:lnTo>
                  <a:lnTo>
                    <a:pt x="464" y="88"/>
                  </a:lnTo>
                  <a:lnTo>
                    <a:pt x="464" y="54"/>
                  </a:lnTo>
                  <a:lnTo>
                    <a:pt x="450" y="14"/>
                  </a:lnTo>
                  <a:lnTo>
                    <a:pt x="45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12" y="48"/>
                  </a:lnTo>
                  <a:lnTo>
                    <a:pt x="0" y="106"/>
                  </a:lnTo>
                  <a:lnTo>
                    <a:pt x="4" y="130"/>
                  </a:lnTo>
                  <a:lnTo>
                    <a:pt x="18" y="132"/>
                  </a:lnTo>
                  <a:lnTo>
                    <a:pt x="36" y="196"/>
                  </a:lnTo>
                  <a:lnTo>
                    <a:pt x="40" y="234"/>
                  </a:lnTo>
                  <a:lnTo>
                    <a:pt x="56" y="256"/>
                  </a:lnTo>
                  <a:lnTo>
                    <a:pt x="46" y="290"/>
                  </a:lnTo>
                  <a:lnTo>
                    <a:pt x="62" y="302"/>
                  </a:lnTo>
                  <a:lnTo>
                    <a:pt x="58" y="326"/>
                  </a:lnTo>
                  <a:lnTo>
                    <a:pt x="68" y="338"/>
                  </a:lnTo>
                  <a:lnTo>
                    <a:pt x="416" y="342"/>
                  </a:lnTo>
                  <a:lnTo>
                    <a:pt x="448" y="358"/>
                  </a:lnTo>
                  <a:lnTo>
                    <a:pt x="448" y="358"/>
                  </a:lnTo>
                  <a:lnTo>
                    <a:pt x="474" y="306"/>
                  </a:lnTo>
                  <a:lnTo>
                    <a:pt x="474" y="306"/>
                  </a:lnTo>
                  <a:lnTo>
                    <a:pt x="478" y="294"/>
                  </a:lnTo>
                  <a:lnTo>
                    <a:pt x="480" y="286"/>
                  </a:lnTo>
                  <a:lnTo>
                    <a:pt x="480" y="280"/>
                  </a:lnTo>
                  <a:lnTo>
                    <a:pt x="480" y="276"/>
                  </a:lnTo>
                  <a:lnTo>
                    <a:pt x="476" y="266"/>
                  </a:lnTo>
                  <a:lnTo>
                    <a:pt x="476" y="260"/>
                  </a:lnTo>
                  <a:lnTo>
                    <a:pt x="474" y="254"/>
                  </a:lnTo>
                  <a:lnTo>
                    <a:pt x="474" y="254"/>
                  </a:lnTo>
                  <a:lnTo>
                    <a:pt x="476" y="250"/>
                  </a:lnTo>
                  <a:lnTo>
                    <a:pt x="476" y="246"/>
                  </a:lnTo>
                  <a:lnTo>
                    <a:pt x="480" y="244"/>
                  </a:lnTo>
                  <a:lnTo>
                    <a:pt x="482" y="244"/>
                  </a:lnTo>
                  <a:lnTo>
                    <a:pt x="490" y="244"/>
                  </a:lnTo>
                  <a:lnTo>
                    <a:pt x="502" y="242"/>
                  </a:lnTo>
                  <a:lnTo>
                    <a:pt x="502" y="242"/>
                  </a:lnTo>
                  <a:lnTo>
                    <a:pt x="512" y="238"/>
                  </a:lnTo>
                  <a:lnTo>
                    <a:pt x="520" y="228"/>
                  </a:lnTo>
                  <a:lnTo>
                    <a:pt x="528" y="218"/>
                  </a:lnTo>
                  <a:lnTo>
                    <a:pt x="534" y="208"/>
                  </a:lnTo>
                  <a:lnTo>
                    <a:pt x="534" y="208"/>
                  </a:lnTo>
                  <a:lnTo>
                    <a:pt x="538" y="200"/>
                  </a:lnTo>
                  <a:lnTo>
                    <a:pt x="544" y="194"/>
                  </a:lnTo>
                  <a:lnTo>
                    <a:pt x="550" y="192"/>
                  </a:lnTo>
                  <a:lnTo>
                    <a:pt x="550" y="154"/>
                  </a:lnTo>
                  <a:lnTo>
                    <a:pt x="526" y="14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3378F37F-CB87-47DB-9615-32BF830850AB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4973298" y="1988608"/>
              <a:ext cx="713106" cy="856735"/>
            </a:xfrm>
            <a:custGeom>
              <a:avLst/>
              <a:gdLst/>
              <a:ahLst/>
              <a:cxnLst>
                <a:cxn ang="0">
                  <a:pos x="434" y="606"/>
                </a:cxn>
                <a:cxn ang="0">
                  <a:pos x="390" y="568"/>
                </a:cxn>
                <a:cxn ang="0">
                  <a:pos x="350" y="494"/>
                </a:cxn>
                <a:cxn ang="0">
                  <a:pos x="336" y="428"/>
                </a:cxn>
                <a:cxn ang="0">
                  <a:pos x="384" y="314"/>
                </a:cxn>
                <a:cxn ang="0">
                  <a:pos x="386" y="314"/>
                </a:cxn>
                <a:cxn ang="0">
                  <a:pos x="382" y="306"/>
                </a:cxn>
                <a:cxn ang="0">
                  <a:pos x="384" y="302"/>
                </a:cxn>
                <a:cxn ang="0">
                  <a:pos x="428" y="274"/>
                </a:cxn>
                <a:cxn ang="0">
                  <a:pos x="486" y="232"/>
                </a:cxn>
                <a:cxn ang="0">
                  <a:pos x="502" y="216"/>
                </a:cxn>
                <a:cxn ang="0">
                  <a:pos x="566" y="146"/>
                </a:cxn>
                <a:cxn ang="0">
                  <a:pos x="558" y="142"/>
                </a:cxn>
                <a:cxn ang="0">
                  <a:pos x="534" y="132"/>
                </a:cxn>
                <a:cxn ang="0">
                  <a:pos x="494" y="128"/>
                </a:cxn>
                <a:cxn ang="0">
                  <a:pos x="434" y="126"/>
                </a:cxn>
                <a:cxn ang="0">
                  <a:pos x="416" y="122"/>
                </a:cxn>
                <a:cxn ang="0">
                  <a:pos x="394" y="112"/>
                </a:cxn>
                <a:cxn ang="0">
                  <a:pos x="348" y="88"/>
                </a:cxn>
                <a:cxn ang="0">
                  <a:pos x="322" y="82"/>
                </a:cxn>
                <a:cxn ang="0">
                  <a:pos x="306" y="82"/>
                </a:cxn>
                <a:cxn ang="0">
                  <a:pos x="278" y="84"/>
                </a:cxn>
                <a:cxn ang="0">
                  <a:pos x="262" y="80"/>
                </a:cxn>
                <a:cxn ang="0">
                  <a:pos x="212" y="68"/>
                </a:cxn>
                <a:cxn ang="0">
                  <a:pos x="202" y="64"/>
                </a:cxn>
                <a:cxn ang="0">
                  <a:pos x="152" y="0"/>
                </a:cxn>
                <a:cxn ang="0">
                  <a:pos x="148" y="48"/>
                </a:cxn>
                <a:cxn ang="0">
                  <a:pos x="0" y="44"/>
                </a:cxn>
                <a:cxn ang="0">
                  <a:pos x="0" y="100"/>
                </a:cxn>
                <a:cxn ang="0">
                  <a:pos x="10" y="126"/>
                </a:cxn>
                <a:cxn ang="0">
                  <a:pos x="26" y="298"/>
                </a:cxn>
                <a:cxn ang="0">
                  <a:pos x="24" y="322"/>
                </a:cxn>
                <a:cxn ang="0">
                  <a:pos x="28" y="344"/>
                </a:cxn>
                <a:cxn ang="0">
                  <a:pos x="32" y="360"/>
                </a:cxn>
                <a:cxn ang="0">
                  <a:pos x="38" y="404"/>
                </a:cxn>
                <a:cxn ang="0">
                  <a:pos x="26" y="418"/>
                </a:cxn>
                <a:cxn ang="0">
                  <a:pos x="16" y="436"/>
                </a:cxn>
                <a:cxn ang="0">
                  <a:pos x="16" y="442"/>
                </a:cxn>
                <a:cxn ang="0">
                  <a:pos x="24" y="454"/>
                </a:cxn>
                <a:cxn ang="0">
                  <a:pos x="44" y="472"/>
                </a:cxn>
                <a:cxn ang="0">
                  <a:pos x="54" y="488"/>
                </a:cxn>
                <a:cxn ang="0">
                  <a:pos x="56" y="498"/>
                </a:cxn>
                <a:cxn ang="0">
                  <a:pos x="48" y="678"/>
                </a:cxn>
                <a:cxn ang="0">
                  <a:pos x="482" y="678"/>
                </a:cxn>
              </a:cxnLst>
              <a:rect l="0" t="0" r="r" b="b"/>
              <a:pathLst>
                <a:path w="566" h="680">
                  <a:moveTo>
                    <a:pt x="482" y="638"/>
                  </a:moveTo>
                  <a:lnTo>
                    <a:pt x="434" y="606"/>
                  </a:lnTo>
                  <a:lnTo>
                    <a:pt x="420" y="584"/>
                  </a:lnTo>
                  <a:lnTo>
                    <a:pt x="390" y="568"/>
                  </a:lnTo>
                  <a:lnTo>
                    <a:pt x="348" y="538"/>
                  </a:lnTo>
                  <a:lnTo>
                    <a:pt x="350" y="494"/>
                  </a:lnTo>
                  <a:lnTo>
                    <a:pt x="358" y="454"/>
                  </a:lnTo>
                  <a:lnTo>
                    <a:pt x="336" y="428"/>
                  </a:lnTo>
                  <a:lnTo>
                    <a:pt x="382" y="380"/>
                  </a:lnTo>
                  <a:lnTo>
                    <a:pt x="384" y="314"/>
                  </a:lnTo>
                  <a:lnTo>
                    <a:pt x="386" y="314"/>
                  </a:lnTo>
                  <a:lnTo>
                    <a:pt x="386" y="314"/>
                  </a:lnTo>
                  <a:lnTo>
                    <a:pt x="384" y="310"/>
                  </a:lnTo>
                  <a:lnTo>
                    <a:pt x="382" y="306"/>
                  </a:lnTo>
                  <a:lnTo>
                    <a:pt x="384" y="302"/>
                  </a:lnTo>
                  <a:lnTo>
                    <a:pt x="384" y="302"/>
                  </a:lnTo>
                  <a:lnTo>
                    <a:pt x="396" y="294"/>
                  </a:lnTo>
                  <a:lnTo>
                    <a:pt x="428" y="274"/>
                  </a:lnTo>
                  <a:lnTo>
                    <a:pt x="466" y="246"/>
                  </a:lnTo>
                  <a:lnTo>
                    <a:pt x="486" y="232"/>
                  </a:lnTo>
                  <a:lnTo>
                    <a:pt x="502" y="216"/>
                  </a:lnTo>
                  <a:lnTo>
                    <a:pt x="502" y="216"/>
                  </a:lnTo>
                  <a:lnTo>
                    <a:pt x="548" y="164"/>
                  </a:lnTo>
                  <a:lnTo>
                    <a:pt x="566" y="146"/>
                  </a:lnTo>
                  <a:lnTo>
                    <a:pt x="566" y="146"/>
                  </a:lnTo>
                  <a:lnTo>
                    <a:pt x="558" y="142"/>
                  </a:lnTo>
                  <a:lnTo>
                    <a:pt x="550" y="138"/>
                  </a:lnTo>
                  <a:lnTo>
                    <a:pt x="534" y="132"/>
                  </a:lnTo>
                  <a:lnTo>
                    <a:pt x="514" y="130"/>
                  </a:lnTo>
                  <a:lnTo>
                    <a:pt x="494" y="128"/>
                  </a:lnTo>
                  <a:lnTo>
                    <a:pt x="454" y="128"/>
                  </a:lnTo>
                  <a:lnTo>
                    <a:pt x="434" y="126"/>
                  </a:lnTo>
                  <a:lnTo>
                    <a:pt x="416" y="122"/>
                  </a:lnTo>
                  <a:lnTo>
                    <a:pt x="416" y="122"/>
                  </a:lnTo>
                  <a:lnTo>
                    <a:pt x="404" y="118"/>
                  </a:lnTo>
                  <a:lnTo>
                    <a:pt x="394" y="112"/>
                  </a:lnTo>
                  <a:lnTo>
                    <a:pt x="370" y="100"/>
                  </a:lnTo>
                  <a:lnTo>
                    <a:pt x="348" y="88"/>
                  </a:lnTo>
                  <a:lnTo>
                    <a:pt x="336" y="84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06" y="82"/>
                  </a:lnTo>
                  <a:lnTo>
                    <a:pt x="292" y="84"/>
                  </a:lnTo>
                  <a:lnTo>
                    <a:pt x="278" y="84"/>
                  </a:lnTo>
                  <a:lnTo>
                    <a:pt x="262" y="80"/>
                  </a:lnTo>
                  <a:lnTo>
                    <a:pt x="262" y="80"/>
                  </a:lnTo>
                  <a:lnTo>
                    <a:pt x="230" y="74"/>
                  </a:lnTo>
                  <a:lnTo>
                    <a:pt x="212" y="68"/>
                  </a:lnTo>
                  <a:lnTo>
                    <a:pt x="202" y="64"/>
                  </a:lnTo>
                  <a:lnTo>
                    <a:pt x="202" y="64"/>
                  </a:lnTo>
                  <a:lnTo>
                    <a:pt x="174" y="0"/>
                  </a:lnTo>
                  <a:lnTo>
                    <a:pt x="152" y="0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20" y="48"/>
                  </a:lnTo>
                  <a:lnTo>
                    <a:pt x="0" y="44"/>
                  </a:lnTo>
                  <a:lnTo>
                    <a:pt x="6" y="76"/>
                  </a:lnTo>
                  <a:lnTo>
                    <a:pt x="0" y="100"/>
                  </a:lnTo>
                  <a:lnTo>
                    <a:pt x="10" y="126"/>
                  </a:lnTo>
                  <a:lnTo>
                    <a:pt x="10" y="126"/>
                  </a:lnTo>
                  <a:lnTo>
                    <a:pt x="18" y="206"/>
                  </a:lnTo>
                  <a:lnTo>
                    <a:pt x="26" y="298"/>
                  </a:lnTo>
                  <a:lnTo>
                    <a:pt x="26" y="298"/>
                  </a:lnTo>
                  <a:lnTo>
                    <a:pt x="24" y="322"/>
                  </a:lnTo>
                  <a:lnTo>
                    <a:pt x="26" y="332"/>
                  </a:lnTo>
                  <a:lnTo>
                    <a:pt x="28" y="344"/>
                  </a:lnTo>
                  <a:lnTo>
                    <a:pt x="28" y="344"/>
                  </a:lnTo>
                  <a:lnTo>
                    <a:pt x="32" y="360"/>
                  </a:lnTo>
                  <a:lnTo>
                    <a:pt x="36" y="380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6" y="418"/>
                  </a:lnTo>
                  <a:lnTo>
                    <a:pt x="18" y="430"/>
                  </a:lnTo>
                  <a:lnTo>
                    <a:pt x="16" y="436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20" y="448"/>
                  </a:lnTo>
                  <a:lnTo>
                    <a:pt x="24" y="454"/>
                  </a:lnTo>
                  <a:lnTo>
                    <a:pt x="38" y="466"/>
                  </a:lnTo>
                  <a:lnTo>
                    <a:pt x="44" y="472"/>
                  </a:lnTo>
                  <a:lnTo>
                    <a:pt x="50" y="480"/>
                  </a:lnTo>
                  <a:lnTo>
                    <a:pt x="54" y="488"/>
                  </a:lnTo>
                  <a:lnTo>
                    <a:pt x="56" y="498"/>
                  </a:lnTo>
                  <a:lnTo>
                    <a:pt x="56" y="498"/>
                  </a:lnTo>
                  <a:lnTo>
                    <a:pt x="52" y="598"/>
                  </a:lnTo>
                  <a:lnTo>
                    <a:pt x="48" y="678"/>
                  </a:lnTo>
                  <a:lnTo>
                    <a:pt x="40" y="680"/>
                  </a:lnTo>
                  <a:lnTo>
                    <a:pt x="482" y="678"/>
                  </a:lnTo>
                  <a:lnTo>
                    <a:pt x="482" y="63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grpSp>
          <p:nvGrpSpPr>
            <p:cNvPr id="76" name="Group 210">
              <a:extLst>
                <a:ext uri="{FF2B5EF4-FFF2-40B4-BE49-F238E27FC236}">
                  <a16:creationId xmlns:a16="http://schemas.microsoft.com/office/drawing/2014/main" id="{A8784862-7C08-41E4-93C0-8AAAF0F9E6EC}"/>
                </a:ext>
              </a:extLst>
            </p:cNvPr>
            <p:cNvGrpSpPr/>
            <p:nvPr/>
          </p:nvGrpSpPr>
          <p:grpSpPr>
            <a:xfrm>
              <a:off x="1982501" y="4932487"/>
              <a:ext cx="1015484" cy="740824"/>
              <a:chOff x="4313108" y="5619653"/>
              <a:chExt cx="1015484" cy="740824"/>
            </a:xfrm>
            <a:grpFill/>
            <a:effectLst/>
          </p:grpSpPr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2EB2F892-0072-43EA-B7E5-32C018F561BA}"/>
                  </a:ext>
                </a:extLst>
              </p:cNvPr>
              <p:cNvSpPr>
                <a:spLocks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5096770" y="6058100"/>
                <a:ext cx="231822" cy="302377"/>
              </a:xfrm>
              <a:custGeom>
                <a:avLst/>
                <a:gdLst/>
                <a:ahLst/>
                <a:cxnLst>
                  <a:cxn ang="0">
                    <a:pos x="182" y="132"/>
                  </a:cxn>
                  <a:cxn ang="0">
                    <a:pos x="168" y="120"/>
                  </a:cxn>
                  <a:cxn ang="0">
                    <a:pos x="158" y="112"/>
                  </a:cxn>
                  <a:cxn ang="0">
                    <a:pos x="156" y="106"/>
                  </a:cxn>
                  <a:cxn ang="0">
                    <a:pos x="150" y="94"/>
                  </a:cxn>
                  <a:cxn ang="0">
                    <a:pos x="144" y="96"/>
                  </a:cxn>
                  <a:cxn ang="0">
                    <a:pos x="140" y="96"/>
                  </a:cxn>
                  <a:cxn ang="0">
                    <a:pos x="140" y="92"/>
                  </a:cxn>
                  <a:cxn ang="0">
                    <a:pos x="140" y="82"/>
                  </a:cxn>
                  <a:cxn ang="0">
                    <a:pos x="140" y="72"/>
                  </a:cxn>
                  <a:cxn ang="0">
                    <a:pos x="138" y="68"/>
                  </a:cxn>
                  <a:cxn ang="0">
                    <a:pos x="116" y="46"/>
                  </a:cxn>
                  <a:cxn ang="0">
                    <a:pos x="104" y="40"/>
                  </a:cxn>
                  <a:cxn ang="0">
                    <a:pos x="72" y="30"/>
                  </a:cxn>
                  <a:cxn ang="0">
                    <a:pos x="64" y="24"/>
                  </a:cxn>
                  <a:cxn ang="0">
                    <a:pos x="54" y="14"/>
                  </a:cxn>
                  <a:cxn ang="0">
                    <a:pos x="34" y="0"/>
                  </a:cxn>
                  <a:cxn ang="0">
                    <a:pos x="22" y="4"/>
                  </a:cxn>
                  <a:cxn ang="0">
                    <a:pos x="20" y="10"/>
                  </a:cxn>
                  <a:cxn ang="0">
                    <a:pos x="22" y="24"/>
                  </a:cxn>
                  <a:cxn ang="0">
                    <a:pos x="26" y="56"/>
                  </a:cxn>
                  <a:cxn ang="0">
                    <a:pos x="22" y="70"/>
                  </a:cxn>
                  <a:cxn ang="0">
                    <a:pos x="14" y="72"/>
                  </a:cxn>
                  <a:cxn ang="0">
                    <a:pos x="8" y="72"/>
                  </a:cxn>
                  <a:cxn ang="0">
                    <a:pos x="2" y="78"/>
                  </a:cxn>
                  <a:cxn ang="0">
                    <a:pos x="0" y="94"/>
                  </a:cxn>
                  <a:cxn ang="0">
                    <a:pos x="10" y="132"/>
                  </a:cxn>
                  <a:cxn ang="0">
                    <a:pos x="18" y="150"/>
                  </a:cxn>
                  <a:cxn ang="0">
                    <a:pos x="20" y="164"/>
                  </a:cxn>
                  <a:cxn ang="0">
                    <a:pos x="16" y="196"/>
                  </a:cxn>
                  <a:cxn ang="0">
                    <a:pos x="18" y="208"/>
                  </a:cxn>
                  <a:cxn ang="0">
                    <a:pos x="24" y="216"/>
                  </a:cxn>
                  <a:cxn ang="0">
                    <a:pos x="44" y="232"/>
                  </a:cxn>
                  <a:cxn ang="0">
                    <a:pos x="52" y="240"/>
                  </a:cxn>
                  <a:cxn ang="0">
                    <a:pos x="58" y="228"/>
                  </a:cxn>
                  <a:cxn ang="0">
                    <a:pos x="98" y="188"/>
                  </a:cxn>
                  <a:cxn ang="0">
                    <a:pos x="112" y="176"/>
                  </a:cxn>
                  <a:cxn ang="0">
                    <a:pos x="128" y="172"/>
                  </a:cxn>
                  <a:cxn ang="0">
                    <a:pos x="168" y="154"/>
                  </a:cxn>
                  <a:cxn ang="0">
                    <a:pos x="182" y="144"/>
                  </a:cxn>
                  <a:cxn ang="0">
                    <a:pos x="184" y="136"/>
                  </a:cxn>
                  <a:cxn ang="0">
                    <a:pos x="182" y="132"/>
                  </a:cxn>
                  <a:cxn ang="0">
                    <a:pos x="182" y="132"/>
                  </a:cxn>
                </a:cxnLst>
                <a:rect l="0" t="0" r="r" b="b"/>
                <a:pathLst>
                  <a:path w="184" h="240">
                    <a:moveTo>
                      <a:pt x="182" y="132"/>
                    </a:moveTo>
                    <a:lnTo>
                      <a:pt x="182" y="132"/>
                    </a:lnTo>
                    <a:lnTo>
                      <a:pt x="176" y="124"/>
                    </a:lnTo>
                    <a:lnTo>
                      <a:pt x="168" y="120"/>
                    </a:lnTo>
                    <a:lnTo>
                      <a:pt x="160" y="114"/>
                    </a:lnTo>
                    <a:lnTo>
                      <a:pt x="158" y="112"/>
                    </a:lnTo>
                    <a:lnTo>
                      <a:pt x="156" y="106"/>
                    </a:lnTo>
                    <a:lnTo>
                      <a:pt x="156" y="106"/>
                    </a:lnTo>
                    <a:lnTo>
                      <a:pt x="152" y="96"/>
                    </a:lnTo>
                    <a:lnTo>
                      <a:pt x="150" y="94"/>
                    </a:lnTo>
                    <a:lnTo>
                      <a:pt x="148" y="94"/>
                    </a:lnTo>
                    <a:lnTo>
                      <a:pt x="144" y="96"/>
                    </a:lnTo>
                    <a:lnTo>
                      <a:pt x="142" y="96"/>
                    </a:lnTo>
                    <a:lnTo>
                      <a:pt x="140" y="96"/>
                    </a:lnTo>
                    <a:lnTo>
                      <a:pt x="140" y="96"/>
                    </a:lnTo>
                    <a:lnTo>
                      <a:pt x="140" y="92"/>
                    </a:lnTo>
                    <a:lnTo>
                      <a:pt x="138" y="90"/>
                    </a:lnTo>
                    <a:lnTo>
                      <a:pt x="140" y="82"/>
                    </a:lnTo>
                    <a:lnTo>
                      <a:pt x="140" y="74"/>
                    </a:lnTo>
                    <a:lnTo>
                      <a:pt x="140" y="72"/>
                    </a:lnTo>
                    <a:lnTo>
                      <a:pt x="138" y="68"/>
                    </a:lnTo>
                    <a:lnTo>
                      <a:pt x="138" y="68"/>
                    </a:lnTo>
                    <a:lnTo>
                      <a:pt x="116" y="46"/>
                    </a:lnTo>
                    <a:lnTo>
                      <a:pt x="116" y="46"/>
                    </a:lnTo>
                    <a:lnTo>
                      <a:pt x="110" y="44"/>
                    </a:lnTo>
                    <a:lnTo>
                      <a:pt x="104" y="40"/>
                    </a:lnTo>
                    <a:lnTo>
                      <a:pt x="88" y="34"/>
                    </a:lnTo>
                    <a:lnTo>
                      <a:pt x="72" y="30"/>
                    </a:lnTo>
                    <a:lnTo>
                      <a:pt x="66" y="2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54" y="14"/>
                    </a:lnTo>
                    <a:lnTo>
                      <a:pt x="40" y="4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22" y="4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16"/>
                    </a:lnTo>
                    <a:lnTo>
                      <a:pt x="22" y="24"/>
                    </a:lnTo>
                    <a:lnTo>
                      <a:pt x="26" y="46"/>
                    </a:lnTo>
                    <a:lnTo>
                      <a:pt x="26" y="56"/>
                    </a:lnTo>
                    <a:lnTo>
                      <a:pt x="26" y="64"/>
                    </a:lnTo>
                    <a:lnTo>
                      <a:pt x="22" y="70"/>
                    </a:lnTo>
                    <a:lnTo>
                      <a:pt x="18" y="72"/>
                    </a:lnTo>
                    <a:lnTo>
                      <a:pt x="14" y="72"/>
                    </a:lnTo>
                    <a:lnTo>
                      <a:pt x="14" y="72"/>
                    </a:lnTo>
                    <a:lnTo>
                      <a:pt x="8" y="72"/>
                    </a:lnTo>
                    <a:lnTo>
                      <a:pt x="4" y="74"/>
                    </a:lnTo>
                    <a:lnTo>
                      <a:pt x="2" y="78"/>
                    </a:lnTo>
                    <a:lnTo>
                      <a:pt x="0" y="82"/>
                    </a:lnTo>
                    <a:lnTo>
                      <a:pt x="0" y="94"/>
                    </a:lnTo>
                    <a:lnTo>
                      <a:pt x="2" y="106"/>
                    </a:lnTo>
                    <a:lnTo>
                      <a:pt x="10" y="132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0" y="156"/>
                    </a:lnTo>
                    <a:lnTo>
                      <a:pt x="20" y="164"/>
                    </a:lnTo>
                    <a:lnTo>
                      <a:pt x="18" y="180"/>
                    </a:lnTo>
                    <a:lnTo>
                      <a:pt x="16" y="196"/>
                    </a:lnTo>
                    <a:lnTo>
                      <a:pt x="16" y="202"/>
                    </a:lnTo>
                    <a:lnTo>
                      <a:pt x="18" y="208"/>
                    </a:lnTo>
                    <a:lnTo>
                      <a:pt x="18" y="208"/>
                    </a:lnTo>
                    <a:lnTo>
                      <a:pt x="24" y="216"/>
                    </a:lnTo>
                    <a:lnTo>
                      <a:pt x="34" y="224"/>
                    </a:lnTo>
                    <a:lnTo>
                      <a:pt x="44" y="232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4" y="236"/>
                    </a:lnTo>
                    <a:lnTo>
                      <a:pt x="58" y="228"/>
                    </a:lnTo>
                    <a:lnTo>
                      <a:pt x="76" y="208"/>
                    </a:lnTo>
                    <a:lnTo>
                      <a:pt x="98" y="188"/>
                    </a:lnTo>
                    <a:lnTo>
                      <a:pt x="106" y="180"/>
                    </a:lnTo>
                    <a:lnTo>
                      <a:pt x="112" y="176"/>
                    </a:lnTo>
                    <a:lnTo>
                      <a:pt x="112" y="176"/>
                    </a:lnTo>
                    <a:lnTo>
                      <a:pt x="128" y="172"/>
                    </a:lnTo>
                    <a:lnTo>
                      <a:pt x="156" y="160"/>
                    </a:lnTo>
                    <a:lnTo>
                      <a:pt x="168" y="154"/>
                    </a:lnTo>
                    <a:lnTo>
                      <a:pt x="178" y="146"/>
                    </a:lnTo>
                    <a:lnTo>
                      <a:pt x="182" y="144"/>
                    </a:lnTo>
                    <a:lnTo>
                      <a:pt x="184" y="140"/>
                    </a:lnTo>
                    <a:lnTo>
                      <a:pt x="184" y="136"/>
                    </a:lnTo>
                    <a:lnTo>
                      <a:pt x="182" y="132"/>
                    </a:lnTo>
                    <a:lnTo>
                      <a:pt x="182" y="132"/>
                    </a:lnTo>
                    <a:lnTo>
                      <a:pt x="182" y="132"/>
                    </a:lnTo>
                    <a:lnTo>
                      <a:pt x="182" y="132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6598FC65-2B93-40A5-931E-09A2BF4F0940}"/>
                  </a:ext>
                </a:extLst>
              </p:cNvPr>
              <p:cNvSpPr>
                <a:spLocks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859907" y="5843916"/>
                <a:ext cx="110872" cy="40317"/>
              </a:xfrm>
              <a:custGeom>
                <a:avLst/>
                <a:gdLst/>
                <a:ahLst/>
                <a:cxnLst>
                  <a:cxn ang="0">
                    <a:pos x="88" y="10"/>
                  </a:cxn>
                  <a:cxn ang="0">
                    <a:pos x="88" y="10"/>
                  </a:cxn>
                  <a:cxn ang="0">
                    <a:pos x="88" y="10"/>
                  </a:cxn>
                  <a:cxn ang="0">
                    <a:pos x="88" y="10"/>
                  </a:cxn>
                  <a:cxn ang="0">
                    <a:pos x="72" y="6"/>
                  </a:cxn>
                  <a:cxn ang="0">
                    <a:pos x="56" y="2"/>
                  </a:cxn>
                  <a:cxn ang="0">
                    <a:pos x="56" y="2"/>
                  </a:cxn>
                  <a:cxn ang="0">
                    <a:pos x="40" y="2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6" y="22"/>
                  </a:cxn>
                  <a:cxn ang="0">
                    <a:pos x="14" y="24"/>
                  </a:cxn>
                  <a:cxn ang="0">
                    <a:pos x="22" y="22"/>
                  </a:cxn>
                  <a:cxn ang="0">
                    <a:pos x="30" y="20"/>
                  </a:cxn>
                  <a:cxn ang="0">
                    <a:pos x="30" y="20"/>
                  </a:cxn>
                  <a:cxn ang="0">
                    <a:pos x="34" y="20"/>
                  </a:cxn>
                  <a:cxn ang="0">
                    <a:pos x="38" y="22"/>
                  </a:cxn>
                  <a:cxn ang="0">
                    <a:pos x="46" y="26"/>
                  </a:cxn>
                  <a:cxn ang="0">
                    <a:pos x="56" y="32"/>
                  </a:cxn>
                  <a:cxn ang="0">
                    <a:pos x="60" y="32"/>
                  </a:cxn>
                  <a:cxn ang="0">
                    <a:pos x="64" y="32"/>
                  </a:cxn>
                  <a:cxn ang="0">
                    <a:pos x="64" y="32"/>
                  </a:cxn>
                  <a:cxn ang="0">
                    <a:pos x="78" y="22"/>
                  </a:cxn>
                  <a:cxn ang="0">
                    <a:pos x="86" y="14"/>
                  </a:cxn>
                  <a:cxn ang="0">
                    <a:pos x="88" y="12"/>
                  </a:cxn>
                  <a:cxn ang="0">
                    <a:pos x="88" y="10"/>
                  </a:cxn>
                  <a:cxn ang="0">
                    <a:pos x="88" y="10"/>
                  </a:cxn>
                </a:cxnLst>
                <a:rect l="0" t="0" r="r" b="b"/>
                <a:pathLst>
                  <a:path w="88" h="32">
                    <a:moveTo>
                      <a:pt x="88" y="10"/>
                    </a:moveTo>
                    <a:lnTo>
                      <a:pt x="88" y="10"/>
                    </a:lnTo>
                    <a:lnTo>
                      <a:pt x="88" y="10"/>
                    </a:lnTo>
                    <a:lnTo>
                      <a:pt x="88" y="10"/>
                    </a:lnTo>
                    <a:lnTo>
                      <a:pt x="72" y="6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4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4" y="24"/>
                    </a:lnTo>
                    <a:lnTo>
                      <a:pt x="2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4" y="20"/>
                    </a:lnTo>
                    <a:lnTo>
                      <a:pt x="38" y="22"/>
                    </a:lnTo>
                    <a:lnTo>
                      <a:pt x="46" y="26"/>
                    </a:lnTo>
                    <a:lnTo>
                      <a:pt x="56" y="32"/>
                    </a:lnTo>
                    <a:lnTo>
                      <a:pt x="60" y="32"/>
                    </a:lnTo>
                    <a:lnTo>
                      <a:pt x="64" y="32"/>
                    </a:lnTo>
                    <a:lnTo>
                      <a:pt x="64" y="32"/>
                    </a:lnTo>
                    <a:lnTo>
                      <a:pt x="78" y="22"/>
                    </a:lnTo>
                    <a:lnTo>
                      <a:pt x="86" y="14"/>
                    </a:lnTo>
                    <a:lnTo>
                      <a:pt x="88" y="12"/>
                    </a:lnTo>
                    <a:lnTo>
                      <a:pt x="88" y="10"/>
                    </a:lnTo>
                    <a:lnTo>
                      <a:pt x="88" y="10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6EF84E80-E697-451E-8588-D4766A08CCCB}"/>
                  </a:ext>
                </a:extLst>
              </p:cNvPr>
              <p:cNvSpPr>
                <a:spLocks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907783" y="5909431"/>
                <a:ext cx="42837" cy="45357"/>
              </a:xfrm>
              <a:custGeom>
                <a:avLst/>
                <a:gdLst/>
                <a:ahLst/>
                <a:cxnLst>
                  <a:cxn ang="0">
                    <a:pos x="34" y="16"/>
                  </a:cxn>
                  <a:cxn ang="0">
                    <a:pos x="34" y="16"/>
                  </a:cxn>
                  <a:cxn ang="0">
                    <a:pos x="28" y="8"/>
                  </a:cxn>
                  <a:cxn ang="0">
                    <a:pos x="22" y="4"/>
                  </a:cxn>
                  <a:cxn ang="0">
                    <a:pos x="1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10"/>
                  </a:cxn>
                  <a:cxn ang="0">
                    <a:pos x="6" y="18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10" y="30"/>
                  </a:cxn>
                  <a:cxn ang="0">
                    <a:pos x="14" y="34"/>
                  </a:cxn>
                  <a:cxn ang="0">
                    <a:pos x="18" y="36"/>
                  </a:cxn>
                  <a:cxn ang="0">
                    <a:pos x="24" y="34"/>
                  </a:cxn>
                  <a:cxn ang="0">
                    <a:pos x="28" y="30"/>
                  </a:cxn>
                  <a:cxn ang="0">
                    <a:pos x="32" y="26"/>
                  </a:cxn>
                  <a:cxn ang="0">
                    <a:pos x="34" y="22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4" y="16"/>
                  </a:cxn>
                </a:cxnLst>
                <a:rect l="0" t="0" r="r" b="b"/>
                <a:pathLst>
                  <a:path w="34" h="36">
                    <a:moveTo>
                      <a:pt x="34" y="16"/>
                    </a:moveTo>
                    <a:lnTo>
                      <a:pt x="34" y="16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0" y="30"/>
                    </a:lnTo>
                    <a:lnTo>
                      <a:pt x="14" y="34"/>
                    </a:lnTo>
                    <a:lnTo>
                      <a:pt x="18" y="36"/>
                    </a:lnTo>
                    <a:lnTo>
                      <a:pt x="24" y="34"/>
                    </a:lnTo>
                    <a:lnTo>
                      <a:pt x="28" y="30"/>
                    </a:lnTo>
                    <a:lnTo>
                      <a:pt x="32" y="26"/>
                    </a:lnTo>
                    <a:lnTo>
                      <a:pt x="34" y="22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4" y="16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561B0C0F-608C-45B8-8B3E-709DEBC96B39}"/>
                  </a:ext>
                </a:extLst>
              </p:cNvPr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973298" y="5886753"/>
                <a:ext cx="131030" cy="103312"/>
              </a:xfrm>
              <a:custGeom>
                <a:avLst/>
                <a:gdLst/>
                <a:ahLst/>
                <a:cxnLst>
                  <a:cxn ang="0">
                    <a:pos x="96" y="66"/>
                  </a:cxn>
                  <a:cxn ang="0">
                    <a:pos x="96" y="66"/>
                  </a:cxn>
                  <a:cxn ang="0">
                    <a:pos x="100" y="60"/>
                  </a:cxn>
                  <a:cxn ang="0">
                    <a:pos x="104" y="54"/>
                  </a:cxn>
                  <a:cxn ang="0">
                    <a:pos x="104" y="48"/>
                  </a:cxn>
                  <a:cxn ang="0">
                    <a:pos x="102" y="44"/>
                  </a:cxn>
                  <a:cxn ang="0">
                    <a:pos x="100" y="40"/>
                  </a:cxn>
                  <a:cxn ang="0">
                    <a:pos x="94" y="36"/>
                  </a:cxn>
                  <a:cxn ang="0">
                    <a:pos x="82" y="30"/>
                  </a:cxn>
                  <a:cxn ang="0">
                    <a:pos x="82" y="30"/>
                  </a:cxn>
                  <a:cxn ang="0">
                    <a:pos x="76" y="26"/>
                  </a:cxn>
                  <a:cxn ang="0">
                    <a:pos x="72" y="22"/>
                  </a:cxn>
                  <a:cxn ang="0">
                    <a:pos x="68" y="18"/>
                  </a:cxn>
                  <a:cxn ang="0">
                    <a:pos x="64" y="16"/>
                  </a:cxn>
                  <a:cxn ang="0">
                    <a:pos x="64" y="16"/>
                  </a:cxn>
                  <a:cxn ang="0">
                    <a:pos x="56" y="18"/>
                  </a:cxn>
                  <a:cxn ang="0">
                    <a:pos x="48" y="20"/>
                  </a:cxn>
                  <a:cxn ang="0">
                    <a:pos x="42" y="24"/>
                  </a:cxn>
                  <a:cxn ang="0">
                    <a:pos x="34" y="24"/>
                  </a:cxn>
                  <a:cxn ang="0">
                    <a:pos x="34" y="24"/>
                  </a:cxn>
                  <a:cxn ang="0">
                    <a:pos x="30" y="22"/>
                  </a:cxn>
                  <a:cxn ang="0">
                    <a:pos x="26" y="20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6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2" y="22"/>
                  </a:cxn>
                  <a:cxn ang="0">
                    <a:pos x="4" y="30"/>
                  </a:cxn>
                  <a:cxn ang="0">
                    <a:pos x="8" y="36"/>
                  </a:cxn>
                  <a:cxn ang="0">
                    <a:pos x="14" y="40"/>
                  </a:cxn>
                  <a:cxn ang="0">
                    <a:pos x="20" y="42"/>
                  </a:cxn>
                  <a:cxn ang="0">
                    <a:pos x="20" y="42"/>
                  </a:cxn>
                  <a:cxn ang="0">
                    <a:pos x="26" y="44"/>
                  </a:cxn>
                  <a:cxn ang="0">
                    <a:pos x="30" y="50"/>
                  </a:cxn>
                  <a:cxn ang="0">
                    <a:pos x="36" y="64"/>
                  </a:cxn>
                  <a:cxn ang="0">
                    <a:pos x="42" y="78"/>
                  </a:cxn>
                  <a:cxn ang="0">
                    <a:pos x="46" y="82"/>
                  </a:cxn>
                  <a:cxn ang="0">
                    <a:pos x="50" y="80"/>
                  </a:cxn>
                  <a:cxn ang="0">
                    <a:pos x="50" y="80"/>
                  </a:cxn>
                  <a:cxn ang="0">
                    <a:pos x="54" y="78"/>
                  </a:cxn>
                  <a:cxn ang="0">
                    <a:pos x="60" y="76"/>
                  </a:cxn>
                  <a:cxn ang="0">
                    <a:pos x="74" y="74"/>
                  </a:cxn>
                  <a:cxn ang="0">
                    <a:pos x="86" y="72"/>
                  </a:cxn>
                  <a:cxn ang="0">
                    <a:pos x="92" y="70"/>
                  </a:cxn>
                  <a:cxn ang="0">
                    <a:pos x="96" y="66"/>
                  </a:cxn>
                  <a:cxn ang="0">
                    <a:pos x="96" y="66"/>
                  </a:cxn>
                  <a:cxn ang="0">
                    <a:pos x="96" y="66"/>
                  </a:cxn>
                  <a:cxn ang="0">
                    <a:pos x="96" y="66"/>
                  </a:cxn>
                </a:cxnLst>
                <a:rect l="0" t="0" r="r" b="b"/>
                <a:pathLst>
                  <a:path w="104" h="82">
                    <a:moveTo>
                      <a:pt x="96" y="66"/>
                    </a:moveTo>
                    <a:lnTo>
                      <a:pt x="96" y="66"/>
                    </a:lnTo>
                    <a:lnTo>
                      <a:pt x="100" y="60"/>
                    </a:lnTo>
                    <a:lnTo>
                      <a:pt x="104" y="54"/>
                    </a:lnTo>
                    <a:lnTo>
                      <a:pt x="104" y="48"/>
                    </a:lnTo>
                    <a:lnTo>
                      <a:pt x="102" y="44"/>
                    </a:lnTo>
                    <a:lnTo>
                      <a:pt x="100" y="40"/>
                    </a:lnTo>
                    <a:lnTo>
                      <a:pt x="94" y="36"/>
                    </a:lnTo>
                    <a:lnTo>
                      <a:pt x="82" y="30"/>
                    </a:lnTo>
                    <a:lnTo>
                      <a:pt x="82" y="30"/>
                    </a:lnTo>
                    <a:lnTo>
                      <a:pt x="76" y="26"/>
                    </a:lnTo>
                    <a:lnTo>
                      <a:pt x="72" y="22"/>
                    </a:lnTo>
                    <a:lnTo>
                      <a:pt x="68" y="18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56" y="18"/>
                    </a:lnTo>
                    <a:lnTo>
                      <a:pt x="48" y="20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6" y="20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22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4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26" y="44"/>
                    </a:lnTo>
                    <a:lnTo>
                      <a:pt x="30" y="50"/>
                    </a:lnTo>
                    <a:lnTo>
                      <a:pt x="36" y="64"/>
                    </a:lnTo>
                    <a:lnTo>
                      <a:pt x="42" y="78"/>
                    </a:lnTo>
                    <a:lnTo>
                      <a:pt x="46" y="82"/>
                    </a:lnTo>
                    <a:lnTo>
                      <a:pt x="50" y="80"/>
                    </a:lnTo>
                    <a:lnTo>
                      <a:pt x="50" y="80"/>
                    </a:lnTo>
                    <a:lnTo>
                      <a:pt x="54" y="78"/>
                    </a:lnTo>
                    <a:lnTo>
                      <a:pt x="60" y="76"/>
                    </a:lnTo>
                    <a:lnTo>
                      <a:pt x="74" y="74"/>
                    </a:lnTo>
                    <a:lnTo>
                      <a:pt x="86" y="72"/>
                    </a:lnTo>
                    <a:lnTo>
                      <a:pt x="92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FD445266-8C82-44D5-9E7B-E083D67D0BEA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4973298" y="5982506"/>
                <a:ext cx="27718" cy="22678"/>
              </a:xfrm>
              <a:custGeom>
                <a:avLst/>
                <a:gdLst/>
                <a:ahLst/>
                <a:cxnLst>
                  <a:cxn ang="0">
                    <a:pos x="22" y="12"/>
                  </a:cxn>
                  <a:cxn ang="0">
                    <a:pos x="22" y="12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2" y="12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10" y="18"/>
                  </a:cxn>
                  <a:cxn ang="0">
                    <a:pos x="16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2" y="12"/>
                  </a:cxn>
                  <a:cxn ang="0">
                    <a:pos x="22" y="12"/>
                  </a:cxn>
                </a:cxnLst>
                <a:rect l="0" t="0" r="r" b="b"/>
                <a:pathLst>
                  <a:path w="22" h="18">
                    <a:moveTo>
                      <a:pt x="22" y="12"/>
                    </a:moveTo>
                    <a:lnTo>
                      <a:pt x="22" y="12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6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22" y="12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0C6E1B53-2A58-43A5-A844-7C648737E000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4313108" y="5672569"/>
                <a:ext cx="35277" cy="5039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0" y="2"/>
                  </a:cxn>
                  <a:cxn ang="0">
                    <a:pos x="14" y="8"/>
                  </a:cxn>
                  <a:cxn ang="0">
                    <a:pos x="6" y="16"/>
                  </a:cxn>
                  <a:cxn ang="0">
                    <a:pos x="2" y="24"/>
                  </a:cxn>
                  <a:cxn ang="0">
                    <a:pos x="0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6" y="40"/>
                  </a:cxn>
                  <a:cxn ang="0">
                    <a:pos x="6" y="40"/>
                  </a:cxn>
                  <a:cxn ang="0">
                    <a:pos x="18" y="22"/>
                  </a:cxn>
                  <a:cxn ang="0">
                    <a:pos x="26" y="10"/>
                  </a:cxn>
                  <a:cxn ang="0">
                    <a:pos x="28" y="4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4" y="8"/>
                    </a:lnTo>
                    <a:lnTo>
                      <a:pt x="6" y="16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18" y="22"/>
                    </a:lnTo>
                    <a:lnTo>
                      <a:pt x="26" y="10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EF9D76C1-F76B-46C9-95A1-2AF95ACF654F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4393742" y="5619653"/>
                <a:ext cx="95753" cy="75594"/>
              </a:xfrm>
              <a:custGeom>
                <a:avLst/>
                <a:gdLst/>
                <a:ahLst/>
                <a:cxnLst>
                  <a:cxn ang="0">
                    <a:pos x="76" y="16"/>
                  </a:cxn>
                  <a:cxn ang="0">
                    <a:pos x="76" y="16"/>
                  </a:cxn>
                  <a:cxn ang="0">
                    <a:pos x="76" y="16"/>
                  </a:cxn>
                  <a:cxn ang="0">
                    <a:pos x="76" y="16"/>
                  </a:cxn>
                  <a:cxn ang="0">
                    <a:pos x="70" y="10"/>
                  </a:cxn>
                  <a:cxn ang="0">
                    <a:pos x="64" y="4"/>
                  </a:cxn>
                  <a:cxn ang="0">
                    <a:pos x="56" y="0"/>
                  </a:cxn>
                  <a:cxn ang="0">
                    <a:pos x="52" y="0"/>
                  </a:cxn>
                  <a:cxn ang="0">
                    <a:pos x="46" y="2"/>
                  </a:cxn>
                  <a:cxn ang="0">
                    <a:pos x="46" y="2"/>
                  </a:cxn>
                  <a:cxn ang="0">
                    <a:pos x="38" y="4"/>
                  </a:cxn>
                  <a:cxn ang="0">
                    <a:pos x="20" y="12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2" y="38"/>
                  </a:cxn>
                  <a:cxn ang="0">
                    <a:pos x="2" y="38"/>
                  </a:cxn>
                  <a:cxn ang="0">
                    <a:pos x="10" y="48"/>
                  </a:cxn>
                  <a:cxn ang="0">
                    <a:pos x="20" y="56"/>
                  </a:cxn>
                  <a:cxn ang="0">
                    <a:pos x="32" y="60"/>
                  </a:cxn>
                  <a:cxn ang="0">
                    <a:pos x="44" y="60"/>
                  </a:cxn>
                  <a:cxn ang="0">
                    <a:pos x="44" y="60"/>
                  </a:cxn>
                  <a:cxn ang="0">
                    <a:pos x="54" y="58"/>
                  </a:cxn>
                  <a:cxn ang="0">
                    <a:pos x="62" y="54"/>
                  </a:cxn>
                  <a:cxn ang="0">
                    <a:pos x="62" y="54"/>
                  </a:cxn>
                  <a:cxn ang="0">
                    <a:pos x="68" y="50"/>
                  </a:cxn>
                  <a:cxn ang="0">
                    <a:pos x="70" y="44"/>
                  </a:cxn>
                  <a:cxn ang="0">
                    <a:pos x="72" y="32"/>
                  </a:cxn>
                  <a:cxn ang="0">
                    <a:pos x="72" y="32"/>
                  </a:cxn>
                  <a:cxn ang="0">
                    <a:pos x="74" y="24"/>
                  </a:cxn>
                  <a:cxn ang="0">
                    <a:pos x="76" y="18"/>
                  </a:cxn>
                  <a:cxn ang="0">
                    <a:pos x="76" y="16"/>
                  </a:cxn>
                  <a:cxn ang="0">
                    <a:pos x="76" y="16"/>
                  </a:cxn>
                </a:cxnLst>
                <a:rect l="0" t="0" r="r" b="b"/>
                <a:pathLst>
                  <a:path w="76" h="60">
                    <a:moveTo>
                      <a:pt x="76" y="16"/>
                    </a:moveTo>
                    <a:lnTo>
                      <a:pt x="76" y="16"/>
                    </a:lnTo>
                    <a:lnTo>
                      <a:pt x="76" y="16"/>
                    </a:lnTo>
                    <a:lnTo>
                      <a:pt x="76" y="16"/>
                    </a:lnTo>
                    <a:lnTo>
                      <a:pt x="70" y="10"/>
                    </a:lnTo>
                    <a:lnTo>
                      <a:pt x="64" y="4"/>
                    </a:lnTo>
                    <a:lnTo>
                      <a:pt x="56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38" y="4"/>
                    </a:lnTo>
                    <a:lnTo>
                      <a:pt x="20" y="12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10" y="48"/>
                    </a:lnTo>
                    <a:lnTo>
                      <a:pt x="20" y="56"/>
                    </a:lnTo>
                    <a:lnTo>
                      <a:pt x="32" y="60"/>
                    </a:lnTo>
                    <a:lnTo>
                      <a:pt x="44" y="60"/>
                    </a:lnTo>
                    <a:lnTo>
                      <a:pt x="44" y="60"/>
                    </a:lnTo>
                    <a:lnTo>
                      <a:pt x="54" y="58"/>
                    </a:lnTo>
                    <a:lnTo>
                      <a:pt x="62" y="54"/>
                    </a:lnTo>
                    <a:lnTo>
                      <a:pt x="62" y="54"/>
                    </a:lnTo>
                    <a:lnTo>
                      <a:pt x="68" y="50"/>
                    </a:lnTo>
                    <a:lnTo>
                      <a:pt x="70" y="44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4" y="24"/>
                    </a:lnTo>
                    <a:lnTo>
                      <a:pt x="76" y="18"/>
                    </a:lnTo>
                    <a:lnTo>
                      <a:pt x="76" y="16"/>
                    </a:lnTo>
                    <a:lnTo>
                      <a:pt x="76" y="16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FF48DAD0-4887-4371-942F-BCBD09AC371A}"/>
                  </a:ext>
                </a:extLst>
              </p:cNvPr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4678481" y="5738084"/>
                <a:ext cx="113391" cy="98273"/>
              </a:xfrm>
              <a:custGeom>
                <a:avLst/>
                <a:gdLst/>
                <a:ahLst/>
                <a:cxnLst>
                  <a:cxn ang="0">
                    <a:pos x="90" y="68"/>
                  </a:cxn>
                  <a:cxn ang="0">
                    <a:pos x="90" y="68"/>
                  </a:cxn>
                  <a:cxn ang="0">
                    <a:pos x="84" y="58"/>
                  </a:cxn>
                  <a:cxn ang="0">
                    <a:pos x="84" y="52"/>
                  </a:cxn>
                  <a:cxn ang="0">
                    <a:pos x="82" y="46"/>
                  </a:cxn>
                  <a:cxn ang="0">
                    <a:pos x="76" y="44"/>
                  </a:cxn>
                  <a:cxn ang="0">
                    <a:pos x="70" y="44"/>
                  </a:cxn>
                  <a:cxn ang="0">
                    <a:pos x="66" y="42"/>
                  </a:cxn>
                  <a:cxn ang="0">
                    <a:pos x="64" y="36"/>
                  </a:cxn>
                  <a:cxn ang="0">
                    <a:pos x="58" y="22"/>
                  </a:cxn>
                  <a:cxn ang="0">
                    <a:pos x="54" y="10"/>
                  </a:cxn>
                  <a:cxn ang="0">
                    <a:pos x="54" y="8"/>
                  </a:cxn>
                  <a:cxn ang="0">
                    <a:pos x="48" y="0"/>
                  </a:cxn>
                  <a:cxn ang="0">
                    <a:pos x="40" y="0"/>
                  </a:cxn>
                  <a:cxn ang="0">
                    <a:pos x="36" y="4"/>
                  </a:cxn>
                  <a:cxn ang="0">
                    <a:pos x="24" y="18"/>
                  </a:cxn>
                  <a:cxn ang="0">
                    <a:pos x="20" y="20"/>
                  </a:cxn>
                  <a:cxn ang="0">
                    <a:pos x="4" y="20"/>
                  </a:cxn>
                  <a:cxn ang="0">
                    <a:pos x="0" y="22"/>
                  </a:cxn>
                  <a:cxn ang="0">
                    <a:pos x="2" y="34"/>
                  </a:cxn>
                  <a:cxn ang="0">
                    <a:pos x="10" y="46"/>
                  </a:cxn>
                  <a:cxn ang="0">
                    <a:pos x="24" y="64"/>
                  </a:cxn>
                  <a:cxn ang="0">
                    <a:pos x="32" y="70"/>
                  </a:cxn>
                  <a:cxn ang="0">
                    <a:pos x="38" y="72"/>
                  </a:cxn>
                  <a:cxn ang="0">
                    <a:pos x="40" y="68"/>
                  </a:cxn>
                  <a:cxn ang="0">
                    <a:pos x="42" y="64"/>
                  </a:cxn>
                  <a:cxn ang="0">
                    <a:pos x="46" y="62"/>
                  </a:cxn>
                  <a:cxn ang="0">
                    <a:pos x="52" y="64"/>
                  </a:cxn>
                  <a:cxn ang="0">
                    <a:pos x="74" y="74"/>
                  </a:cxn>
                  <a:cxn ang="0">
                    <a:pos x="86" y="78"/>
                  </a:cxn>
                  <a:cxn ang="0">
                    <a:pos x="90" y="74"/>
                  </a:cxn>
                  <a:cxn ang="0">
                    <a:pos x="90" y="68"/>
                  </a:cxn>
                </a:cxnLst>
                <a:rect l="0" t="0" r="r" b="b"/>
                <a:pathLst>
                  <a:path w="90" h="78">
                    <a:moveTo>
                      <a:pt x="90" y="68"/>
                    </a:moveTo>
                    <a:lnTo>
                      <a:pt x="90" y="68"/>
                    </a:lnTo>
                    <a:lnTo>
                      <a:pt x="90" y="68"/>
                    </a:lnTo>
                    <a:lnTo>
                      <a:pt x="90" y="68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84" y="58"/>
                    </a:lnTo>
                    <a:lnTo>
                      <a:pt x="84" y="52"/>
                    </a:lnTo>
                    <a:lnTo>
                      <a:pt x="82" y="46"/>
                    </a:lnTo>
                    <a:lnTo>
                      <a:pt x="82" y="46"/>
                    </a:lnTo>
                    <a:lnTo>
                      <a:pt x="80" y="44"/>
                    </a:lnTo>
                    <a:lnTo>
                      <a:pt x="76" y="44"/>
                    </a:lnTo>
                    <a:lnTo>
                      <a:pt x="74" y="46"/>
                    </a:lnTo>
                    <a:lnTo>
                      <a:pt x="70" y="44"/>
                    </a:lnTo>
                    <a:lnTo>
                      <a:pt x="70" y="44"/>
                    </a:lnTo>
                    <a:lnTo>
                      <a:pt x="66" y="42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58" y="22"/>
                    </a:lnTo>
                    <a:lnTo>
                      <a:pt x="58" y="22"/>
                    </a:lnTo>
                    <a:lnTo>
                      <a:pt x="54" y="16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8"/>
                    </a:lnTo>
                    <a:lnTo>
                      <a:pt x="54" y="4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0" y="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0" y="12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0" y="20"/>
                    </a:lnTo>
                    <a:lnTo>
                      <a:pt x="12" y="20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10" y="46"/>
                    </a:lnTo>
                    <a:lnTo>
                      <a:pt x="10" y="46"/>
                    </a:lnTo>
                    <a:lnTo>
                      <a:pt x="18" y="58"/>
                    </a:lnTo>
                    <a:lnTo>
                      <a:pt x="24" y="64"/>
                    </a:lnTo>
                    <a:lnTo>
                      <a:pt x="32" y="70"/>
                    </a:lnTo>
                    <a:lnTo>
                      <a:pt x="32" y="70"/>
                    </a:lnTo>
                    <a:lnTo>
                      <a:pt x="34" y="72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40" y="68"/>
                    </a:lnTo>
                    <a:lnTo>
                      <a:pt x="40" y="66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6" y="62"/>
                    </a:lnTo>
                    <a:lnTo>
                      <a:pt x="52" y="64"/>
                    </a:lnTo>
                    <a:lnTo>
                      <a:pt x="52" y="64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78" y="76"/>
                    </a:lnTo>
                    <a:lnTo>
                      <a:pt x="86" y="78"/>
                    </a:lnTo>
                    <a:lnTo>
                      <a:pt x="86" y="78"/>
                    </a:lnTo>
                    <a:lnTo>
                      <a:pt x="90" y="74"/>
                    </a:lnTo>
                    <a:lnTo>
                      <a:pt x="90" y="72"/>
                    </a:lnTo>
                    <a:lnTo>
                      <a:pt x="90" y="68"/>
                    </a:lnTo>
                    <a:lnTo>
                      <a:pt x="90" y="68"/>
                    </a:lnTo>
                    <a:close/>
                  </a:path>
                </a:pathLst>
              </a:custGeom>
              <a:grpFill/>
              <a:ln w="3175">
                <a:solidFill>
                  <a:srgbClr val="404040"/>
                </a:solidFill>
              </a:ln>
            </p:spPr>
            <p:txBody>
              <a:bodyPr vert="horz" wrap="square" lIns="83092" tIns="41546" rIns="83092" bIns="4154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36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E99F0590-019F-4FD4-8B27-8409075E542E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614757" y="5428148"/>
              <a:ext cx="75594" cy="78114"/>
            </a:xfrm>
            <a:custGeom>
              <a:avLst/>
              <a:gdLst/>
              <a:ahLst/>
              <a:cxnLst>
                <a:cxn ang="0">
                  <a:pos x="12" y="26"/>
                </a:cxn>
                <a:cxn ang="0">
                  <a:pos x="18" y="28"/>
                </a:cxn>
                <a:cxn ang="0">
                  <a:pos x="22" y="32"/>
                </a:cxn>
                <a:cxn ang="0">
                  <a:pos x="24" y="38"/>
                </a:cxn>
                <a:cxn ang="0">
                  <a:pos x="28" y="50"/>
                </a:cxn>
                <a:cxn ang="0">
                  <a:pos x="32" y="52"/>
                </a:cxn>
                <a:cxn ang="0">
                  <a:pos x="34" y="54"/>
                </a:cxn>
                <a:cxn ang="0">
                  <a:pos x="34" y="58"/>
                </a:cxn>
                <a:cxn ang="0">
                  <a:pos x="36" y="60"/>
                </a:cxn>
                <a:cxn ang="0">
                  <a:pos x="38" y="60"/>
                </a:cxn>
                <a:cxn ang="0">
                  <a:pos x="46" y="54"/>
                </a:cxn>
                <a:cxn ang="0">
                  <a:pos x="54" y="62"/>
                </a:cxn>
                <a:cxn ang="0">
                  <a:pos x="58" y="58"/>
                </a:cxn>
                <a:cxn ang="0">
                  <a:pos x="60" y="52"/>
                </a:cxn>
                <a:cxn ang="0">
                  <a:pos x="56" y="48"/>
                </a:cxn>
                <a:cxn ang="0">
                  <a:pos x="50" y="48"/>
                </a:cxn>
                <a:cxn ang="0">
                  <a:pos x="46" y="46"/>
                </a:cxn>
                <a:cxn ang="0">
                  <a:pos x="46" y="40"/>
                </a:cxn>
                <a:cxn ang="0">
                  <a:pos x="42" y="34"/>
                </a:cxn>
                <a:cxn ang="0">
                  <a:pos x="40" y="28"/>
                </a:cxn>
                <a:cxn ang="0">
                  <a:pos x="38" y="22"/>
                </a:cxn>
                <a:cxn ang="0">
                  <a:pos x="36" y="18"/>
                </a:cxn>
                <a:cxn ang="0">
                  <a:pos x="30" y="16"/>
                </a:cxn>
                <a:cxn ang="0">
                  <a:pos x="22" y="18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12" y="26"/>
                </a:cxn>
              </a:cxnLst>
              <a:rect l="0" t="0" r="r" b="b"/>
              <a:pathLst>
                <a:path w="60" h="62">
                  <a:moveTo>
                    <a:pt x="12" y="26"/>
                  </a:moveTo>
                  <a:lnTo>
                    <a:pt x="12" y="26"/>
                  </a:lnTo>
                  <a:lnTo>
                    <a:pt x="14" y="26"/>
                  </a:lnTo>
                  <a:lnTo>
                    <a:pt x="18" y="28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6" y="60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50" y="48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4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2" y="34"/>
                  </a:lnTo>
                  <a:lnTo>
                    <a:pt x="40" y="32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8" y="22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4" y="16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28"/>
                  </a:lnTo>
                  <a:lnTo>
                    <a:pt x="12" y="26"/>
                  </a:lnTo>
                  <a:lnTo>
                    <a:pt x="12" y="2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7D17F754-6439-4BC4-8414-5651D78D7959}"/>
                </a:ext>
              </a:extLst>
            </p:cNvPr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3362412" y="5103698"/>
              <a:ext cx="1259905" cy="1106196"/>
            </a:xfrm>
            <a:custGeom>
              <a:avLst/>
              <a:gdLst/>
              <a:ahLst/>
              <a:cxnLst>
                <a:cxn ang="0">
                  <a:pos x="910" y="748"/>
                </a:cxn>
                <a:cxn ang="0">
                  <a:pos x="812" y="626"/>
                </a:cxn>
                <a:cxn ang="0">
                  <a:pos x="774" y="668"/>
                </a:cxn>
                <a:cxn ang="0">
                  <a:pos x="730" y="628"/>
                </a:cxn>
                <a:cxn ang="0">
                  <a:pos x="690" y="618"/>
                </a:cxn>
                <a:cxn ang="0">
                  <a:pos x="672" y="406"/>
                </a:cxn>
                <a:cxn ang="0">
                  <a:pos x="642" y="94"/>
                </a:cxn>
                <a:cxn ang="0">
                  <a:pos x="522" y="62"/>
                </a:cxn>
                <a:cxn ang="0">
                  <a:pos x="472" y="28"/>
                </a:cxn>
                <a:cxn ang="0">
                  <a:pos x="424" y="0"/>
                </a:cxn>
                <a:cxn ang="0">
                  <a:pos x="370" y="6"/>
                </a:cxn>
                <a:cxn ang="0">
                  <a:pos x="296" y="44"/>
                </a:cxn>
                <a:cxn ang="0">
                  <a:pos x="224" y="68"/>
                </a:cxn>
                <a:cxn ang="0">
                  <a:pos x="202" y="90"/>
                </a:cxn>
                <a:cxn ang="0">
                  <a:pos x="228" y="174"/>
                </a:cxn>
                <a:cxn ang="0">
                  <a:pos x="250" y="244"/>
                </a:cxn>
                <a:cxn ang="0">
                  <a:pos x="214" y="218"/>
                </a:cxn>
                <a:cxn ang="0">
                  <a:pos x="178" y="210"/>
                </a:cxn>
                <a:cxn ang="0">
                  <a:pos x="154" y="212"/>
                </a:cxn>
                <a:cxn ang="0">
                  <a:pos x="116" y="228"/>
                </a:cxn>
                <a:cxn ang="0">
                  <a:pos x="130" y="288"/>
                </a:cxn>
                <a:cxn ang="0">
                  <a:pos x="216" y="338"/>
                </a:cxn>
                <a:cxn ang="0">
                  <a:pos x="218" y="384"/>
                </a:cxn>
                <a:cxn ang="0">
                  <a:pos x="152" y="392"/>
                </a:cxn>
                <a:cxn ang="0">
                  <a:pos x="96" y="424"/>
                </a:cxn>
                <a:cxn ang="0">
                  <a:pos x="90" y="488"/>
                </a:cxn>
                <a:cxn ang="0">
                  <a:pos x="86" y="512"/>
                </a:cxn>
                <a:cxn ang="0">
                  <a:pos x="106" y="556"/>
                </a:cxn>
                <a:cxn ang="0">
                  <a:pos x="130" y="574"/>
                </a:cxn>
                <a:cxn ang="0">
                  <a:pos x="150" y="592"/>
                </a:cxn>
                <a:cxn ang="0">
                  <a:pos x="130" y="640"/>
                </a:cxn>
                <a:cxn ang="0">
                  <a:pos x="178" y="636"/>
                </a:cxn>
                <a:cxn ang="0">
                  <a:pos x="222" y="664"/>
                </a:cxn>
                <a:cxn ang="0">
                  <a:pos x="254" y="672"/>
                </a:cxn>
                <a:cxn ang="0">
                  <a:pos x="164" y="770"/>
                </a:cxn>
                <a:cxn ang="0">
                  <a:pos x="66" y="812"/>
                </a:cxn>
                <a:cxn ang="0">
                  <a:pos x="8" y="848"/>
                </a:cxn>
                <a:cxn ang="0">
                  <a:pos x="56" y="830"/>
                </a:cxn>
                <a:cxn ang="0">
                  <a:pos x="124" y="834"/>
                </a:cxn>
                <a:cxn ang="0">
                  <a:pos x="152" y="808"/>
                </a:cxn>
                <a:cxn ang="0">
                  <a:pos x="184" y="808"/>
                </a:cxn>
                <a:cxn ang="0">
                  <a:pos x="208" y="784"/>
                </a:cxn>
                <a:cxn ang="0">
                  <a:pos x="250" y="764"/>
                </a:cxn>
                <a:cxn ang="0">
                  <a:pos x="350" y="684"/>
                </a:cxn>
                <a:cxn ang="0">
                  <a:pos x="340" y="660"/>
                </a:cxn>
                <a:cxn ang="0">
                  <a:pos x="356" y="640"/>
                </a:cxn>
                <a:cxn ang="0">
                  <a:pos x="430" y="554"/>
                </a:cxn>
                <a:cxn ang="0">
                  <a:pos x="426" y="576"/>
                </a:cxn>
                <a:cxn ang="0">
                  <a:pos x="402" y="624"/>
                </a:cxn>
                <a:cxn ang="0">
                  <a:pos x="420" y="634"/>
                </a:cxn>
                <a:cxn ang="0">
                  <a:pos x="406" y="662"/>
                </a:cxn>
                <a:cxn ang="0">
                  <a:pos x="460" y="622"/>
                </a:cxn>
                <a:cxn ang="0">
                  <a:pos x="504" y="580"/>
                </a:cxn>
                <a:cxn ang="0">
                  <a:pos x="554" y="612"/>
                </a:cxn>
                <a:cxn ang="0">
                  <a:pos x="680" y="640"/>
                </a:cxn>
                <a:cxn ang="0">
                  <a:pos x="786" y="708"/>
                </a:cxn>
                <a:cxn ang="0">
                  <a:pos x="824" y="756"/>
                </a:cxn>
                <a:cxn ang="0">
                  <a:pos x="866" y="806"/>
                </a:cxn>
                <a:cxn ang="0">
                  <a:pos x="912" y="868"/>
                </a:cxn>
                <a:cxn ang="0">
                  <a:pos x="952" y="862"/>
                </a:cxn>
                <a:cxn ang="0">
                  <a:pos x="998" y="836"/>
                </a:cxn>
                <a:cxn ang="0">
                  <a:pos x="392" y="16"/>
                </a:cxn>
              </a:cxnLst>
              <a:rect l="0" t="0" r="r" b="b"/>
              <a:pathLst>
                <a:path w="1000" h="878">
                  <a:moveTo>
                    <a:pt x="968" y="786"/>
                  </a:moveTo>
                  <a:lnTo>
                    <a:pt x="968" y="786"/>
                  </a:lnTo>
                  <a:lnTo>
                    <a:pt x="954" y="782"/>
                  </a:lnTo>
                  <a:lnTo>
                    <a:pt x="948" y="780"/>
                  </a:lnTo>
                  <a:lnTo>
                    <a:pt x="940" y="778"/>
                  </a:lnTo>
                  <a:lnTo>
                    <a:pt x="930" y="772"/>
                  </a:lnTo>
                  <a:lnTo>
                    <a:pt x="930" y="772"/>
                  </a:lnTo>
                  <a:lnTo>
                    <a:pt x="922" y="768"/>
                  </a:lnTo>
                  <a:lnTo>
                    <a:pt x="918" y="762"/>
                  </a:lnTo>
                  <a:lnTo>
                    <a:pt x="910" y="748"/>
                  </a:lnTo>
                  <a:lnTo>
                    <a:pt x="902" y="730"/>
                  </a:lnTo>
                  <a:lnTo>
                    <a:pt x="896" y="722"/>
                  </a:lnTo>
                  <a:lnTo>
                    <a:pt x="888" y="712"/>
                  </a:lnTo>
                  <a:lnTo>
                    <a:pt x="888" y="712"/>
                  </a:lnTo>
                  <a:lnTo>
                    <a:pt x="870" y="690"/>
                  </a:lnTo>
                  <a:lnTo>
                    <a:pt x="852" y="670"/>
                  </a:lnTo>
                  <a:lnTo>
                    <a:pt x="834" y="652"/>
                  </a:lnTo>
                  <a:lnTo>
                    <a:pt x="816" y="630"/>
                  </a:lnTo>
                  <a:lnTo>
                    <a:pt x="816" y="630"/>
                  </a:lnTo>
                  <a:lnTo>
                    <a:pt x="812" y="626"/>
                  </a:lnTo>
                  <a:lnTo>
                    <a:pt x="808" y="626"/>
                  </a:lnTo>
                  <a:lnTo>
                    <a:pt x="806" y="628"/>
                  </a:lnTo>
                  <a:lnTo>
                    <a:pt x="804" y="630"/>
                  </a:lnTo>
                  <a:lnTo>
                    <a:pt x="800" y="638"/>
                  </a:lnTo>
                  <a:lnTo>
                    <a:pt x="800" y="642"/>
                  </a:lnTo>
                  <a:lnTo>
                    <a:pt x="800" y="642"/>
                  </a:lnTo>
                  <a:lnTo>
                    <a:pt x="792" y="650"/>
                  </a:lnTo>
                  <a:lnTo>
                    <a:pt x="784" y="660"/>
                  </a:lnTo>
                  <a:lnTo>
                    <a:pt x="774" y="668"/>
                  </a:lnTo>
                  <a:lnTo>
                    <a:pt x="774" y="668"/>
                  </a:lnTo>
                  <a:lnTo>
                    <a:pt x="768" y="672"/>
                  </a:lnTo>
                  <a:lnTo>
                    <a:pt x="764" y="672"/>
                  </a:lnTo>
                  <a:lnTo>
                    <a:pt x="762" y="670"/>
                  </a:lnTo>
                  <a:lnTo>
                    <a:pt x="762" y="668"/>
                  </a:lnTo>
                  <a:lnTo>
                    <a:pt x="762" y="668"/>
                  </a:lnTo>
                  <a:lnTo>
                    <a:pt x="752" y="658"/>
                  </a:lnTo>
                  <a:lnTo>
                    <a:pt x="742" y="648"/>
                  </a:lnTo>
                  <a:lnTo>
                    <a:pt x="742" y="648"/>
                  </a:lnTo>
                  <a:lnTo>
                    <a:pt x="734" y="638"/>
                  </a:lnTo>
                  <a:lnTo>
                    <a:pt x="730" y="628"/>
                  </a:lnTo>
                  <a:lnTo>
                    <a:pt x="718" y="610"/>
                  </a:lnTo>
                  <a:lnTo>
                    <a:pt x="718" y="610"/>
                  </a:lnTo>
                  <a:lnTo>
                    <a:pt x="712" y="604"/>
                  </a:lnTo>
                  <a:lnTo>
                    <a:pt x="710" y="604"/>
                  </a:lnTo>
                  <a:lnTo>
                    <a:pt x="710" y="604"/>
                  </a:lnTo>
                  <a:lnTo>
                    <a:pt x="706" y="610"/>
                  </a:lnTo>
                  <a:lnTo>
                    <a:pt x="702" y="614"/>
                  </a:lnTo>
                  <a:lnTo>
                    <a:pt x="702" y="614"/>
                  </a:lnTo>
                  <a:lnTo>
                    <a:pt x="694" y="616"/>
                  </a:lnTo>
                  <a:lnTo>
                    <a:pt x="690" y="618"/>
                  </a:lnTo>
                  <a:lnTo>
                    <a:pt x="684" y="616"/>
                  </a:lnTo>
                  <a:lnTo>
                    <a:pt x="682" y="614"/>
                  </a:lnTo>
                  <a:lnTo>
                    <a:pt x="678" y="610"/>
                  </a:lnTo>
                  <a:lnTo>
                    <a:pt x="676" y="606"/>
                  </a:lnTo>
                  <a:lnTo>
                    <a:pt x="672" y="594"/>
                  </a:lnTo>
                  <a:lnTo>
                    <a:pt x="672" y="580"/>
                  </a:lnTo>
                  <a:lnTo>
                    <a:pt x="672" y="564"/>
                  </a:lnTo>
                  <a:lnTo>
                    <a:pt x="672" y="542"/>
                  </a:lnTo>
                  <a:lnTo>
                    <a:pt x="672" y="542"/>
                  </a:lnTo>
                  <a:lnTo>
                    <a:pt x="672" y="406"/>
                  </a:lnTo>
                  <a:lnTo>
                    <a:pt x="670" y="268"/>
                  </a:lnTo>
                  <a:lnTo>
                    <a:pt x="670" y="268"/>
                  </a:lnTo>
                  <a:lnTo>
                    <a:pt x="666" y="112"/>
                  </a:lnTo>
                  <a:lnTo>
                    <a:pt x="666" y="112"/>
                  </a:lnTo>
                  <a:lnTo>
                    <a:pt x="662" y="114"/>
                  </a:lnTo>
                  <a:lnTo>
                    <a:pt x="662" y="114"/>
                  </a:lnTo>
                  <a:lnTo>
                    <a:pt x="656" y="106"/>
                  </a:lnTo>
                  <a:lnTo>
                    <a:pt x="648" y="98"/>
                  </a:lnTo>
                  <a:lnTo>
                    <a:pt x="648" y="98"/>
                  </a:lnTo>
                  <a:lnTo>
                    <a:pt x="642" y="94"/>
                  </a:lnTo>
                  <a:lnTo>
                    <a:pt x="636" y="92"/>
                  </a:lnTo>
                  <a:lnTo>
                    <a:pt x="624" y="88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572" y="82"/>
                  </a:lnTo>
                  <a:lnTo>
                    <a:pt x="560" y="80"/>
                  </a:lnTo>
                  <a:lnTo>
                    <a:pt x="548" y="74"/>
                  </a:lnTo>
                  <a:lnTo>
                    <a:pt x="548" y="74"/>
                  </a:lnTo>
                  <a:lnTo>
                    <a:pt x="530" y="64"/>
                  </a:lnTo>
                  <a:lnTo>
                    <a:pt x="522" y="62"/>
                  </a:lnTo>
                  <a:lnTo>
                    <a:pt x="512" y="62"/>
                  </a:lnTo>
                  <a:lnTo>
                    <a:pt x="512" y="62"/>
                  </a:lnTo>
                  <a:lnTo>
                    <a:pt x="502" y="60"/>
                  </a:lnTo>
                  <a:lnTo>
                    <a:pt x="496" y="58"/>
                  </a:lnTo>
                  <a:lnTo>
                    <a:pt x="492" y="56"/>
                  </a:lnTo>
                  <a:lnTo>
                    <a:pt x="492" y="56"/>
                  </a:lnTo>
                  <a:lnTo>
                    <a:pt x="486" y="50"/>
                  </a:lnTo>
                  <a:lnTo>
                    <a:pt x="482" y="42"/>
                  </a:lnTo>
                  <a:lnTo>
                    <a:pt x="478" y="36"/>
                  </a:lnTo>
                  <a:lnTo>
                    <a:pt x="472" y="28"/>
                  </a:lnTo>
                  <a:lnTo>
                    <a:pt x="472" y="28"/>
                  </a:lnTo>
                  <a:lnTo>
                    <a:pt x="464" y="24"/>
                  </a:lnTo>
                  <a:lnTo>
                    <a:pt x="454" y="20"/>
                  </a:lnTo>
                  <a:lnTo>
                    <a:pt x="446" y="16"/>
                  </a:lnTo>
                  <a:lnTo>
                    <a:pt x="436" y="12"/>
                  </a:lnTo>
                  <a:lnTo>
                    <a:pt x="436" y="12"/>
                  </a:lnTo>
                  <a:lnTo>
                    <a:pt x="430" y="4"/>
                  </a:lnTo>
                  <a:lnTo>
                    <a:pt x="428" y="2"/>
                  </a:lnTo>
                  <a:lnTo>
                    <a:pt x="424" y="0"/>
                  </a:lnTo>
                  <a:lnTo>
                    <a:pt x="424" y="0"/>
                  </a:lnTo>
                  <a:lnTo>
                    <a:pt x="416" y="0"/>
                  </a:lnTo>
                  <a:lnTo>
                    <a:pt x="410" y="2"/>
                  </a:lnTo>
                  <a:lnTo>
                    <a:pt x="404" y="8"/>
                  </a:lnTo>
                  <a:lnTo>
                    <a:pt x="398" y="12"/>
                  </a:lnTo>
                  <a:lnTo>
                    <a:pt x="398" y="12"/>
                  </a:lnTo>
                  <a:lnTo>
                    <a:pt x="390" y="12"/>
                  </a:lnTo>
                  <a:lnTo>
                    <a:pt x="384" y="10"/>
                  </a:lnTo>
                  <a:lnTo>
                    <a:pt x="378" y="8"/>
                  </a:lnTo>
                  <a:lnTo>
                    <a:pt x="370" y="6"/>
                  </a:lnTo>
                  <a:lnTo>
                    <a:pt x="370" y="6"/>
                  </a:lnTo>
                  <a:lnTo>
                    <a:pt x="364" y="8"/>
                  </a:lnTo>
                  <a:lnTo>
                    <a:pt x="360" y="10"/>
                  </a:lnTo>
                  <a:lnTo>
                    <a:pt x="352" y="18"/>
                  </a:lnTo>
                  <a:lnTo>
                    <a:pt x="352" y="18"/>
                  </a:lnTo>
                  <a:lnTo>
                    <a:pt x="340" y="22"/>
                  </a:lnTo>
                  <a:lnTo>
                    <a:pt x="328" y="26"/>
                  </a:lnTo>
                  <a:lnTo>
                    <a:pt x="316" y="30"/>
                  </a:lnTo>
                  <a:lnTo>
                    <a:pt x="304" y="36"/>
                  </a:lnTo>
                  <a:lnTo>
                    <a:pt x="304" y="36"/>
                  </a:lnTo>
                  <a:lnTo>
                    <a:pt x="296" y="44"/>
                  </a:lnTo>
                  <a:lnTo>
                    <a:pt x="288" y="52"/>
                  </a:lnTo>
                  <a:lnTo>
                    <a:pt x="282" y="62"/>
                  </a:lnTo>
                  <a:lnTo>
                    <a:pt x="274" y="70"/>
                  </a:lnTo>
                  <a:lnTo>
                    <a:pt x="274" y="70"/>
                  </a:lnTo>
                  <a:lnTo>
                    <a:pt x="264" y="76"/>
                  </a:lnTo>
                  <a:lnTo>
                    <a:pt x="254" y="78"/>
                  </a:lnTo>
                  <a:lnTo>
                    <a:pt x="242" y="78"/>
                  </a:lnTo>
                  <a:lnTo>
                    <a:pt x="230" y="74"/>
                  </a:lnTo>
                  <a:lnTo>
                    <a:pt x="230" y="74"/>
                  </a:lnTo>
                  <a:lnTo>
                    <a:pt x="224" y="68"/>
                  </a:lnTo>
                  <a:lnTo>
                    <a:pt x="224" y="68"/>
                  </a:lnTo>
                  <a:lnTo>
                    <a:pt x="218" y="68"/>
                  </a:lnTo>
                  <a:lnTo>
                    <a:pt x="216" y="70"/>
                  </a:lnTo>
                  <a:lnTo>
                    <a:pt x="214" y="76"/>
                  </a:lnTo>
                  <a:lnTo>
                    <a:pt x="214" y="76"/>
                  </a:lnTo>
                  <a:lnTo>
                    <a:pt x="212" y="80"/>
                  </a:lnTo>
                  <a:lnTo>
                    <a:pt x="208" y="82"/>
                  </a:lnTo>
                  <a:lnTo>
                    <a:pt x="204" y="86"/>
                  </a:lnTo>
                  <a:lnTo>
                    <a:pt x="202" y="90"/>
                  </a:lnTo>
                  <a:lnTo>
                    <a:pt x="202" y="90"/>
                  </a:lnTo>
                  <a:lnTo>
                    <a:pt x="200" y="94"/>
                  </a:lnTo>
                  <a:lnTo>
                    <a:pt x="200" y="100"/>
                  </a:lnTo>
                  <a:lnTo>
                    <a:pt x="204" y="110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0" y="138"/>
                  </a:lnTo>
                  <a:lnTo>
                    <a:pt x="222" y="146"/>
                  </a:lnTo>
                  <a:lnTo>
                    <a:pt x="226" y="162"/>
                  </a:lnTo>
                  <a:lnTo>
                    <a:pt x="226" y="162"/>
                  </a:lnTo>
                  <a:lnTo>
                    <a:pt x="228" y="174"/>
                  </a:lnTo>
                  <a:lnTo>
                    <a:pt x="234" y="186"/>
                  </a:lnTo>
                  <a:lnTo>
                    <a:pt x="250" y="206"/>
                  </a:lnTo>
                  <a:lnTo>
                    <a:pt x="250" y="206"/>
                  </a:lnTo>
                  <a:lnTo>
                    <a:pt x="252" y="210"/>
                  </a:lnTo>
                  <a:lnTo>
                    <a:pt x="252" y="216"/>
                  </a:lnTo>
                  <a:lnTo>
                    <a:pt x="252" y="226"/>
                  </a:lnTo>
                  <a:lnTo>
                    <a:pt x="252" y="226"/>
                  </a:lnTo>
                  <a:lnTo>
                    <a:pt x="252" y="236"/>
                  </a:lnTo>
                  <a:lnTo>
                    <a:pt x="252" y="240"/>
                  </a:lnTo>
                  <a:lnTo>
                    <a:pt x="250" y="244"/>
                  </a:lnTo>
                  <a:lnTo>
                    <a:pt x="250" y="244"/>
                  </a:lnTo>
                  <a:lnTo>
                    <a:pt x="244" y="244"/>
                  </a:lnTo>
                  <a:lnTo>
                    <a:pt x="238" y="244"/>
                  </a:lnTo>
                  <a:lnTo>
                    <a:pt x="224" y="240"/>
                  </a:lnTo>
                  <a:lnTo>
                    <a:pt x="224" y="240"/>
                  </a:lnTo>
                  <a:lnTo>
                    <a:pt x="216" y="232"/>
                  </a:lnTo>
                  <a:lnTo>
                    <a:pt x="208" y="224"/>
                  </a:lnTo>
                  <a:lnTo>
                    <a:pt x="208" y="224"/>
                  </a:lnTo>
                  <a:lnTo>
                    <a:pt x="212" y="222"/>
                  </a:lnTo>
                  <a:lnTo>
                    <a:pt x="214" y="218"/>
                  </a:lnTo>
                  <a:lnTo>
                    <a:pt x="216" y="212"/>
                  </a:lnTo>
                  <a:lnTo>
                    <a:pt x="216" y="208"/>
                  </a:lnTo>
                  <a:lnTo>
                    <a:pt x="214" y="204"/>
                  </a:lnTo>
                  <a:lnTo>
                    <a:pt x="212" y="202"/>
                  </a:lnTo>
                  <a:lnTo>
                    <a:pt x="206" y="200"/>
                  </a:lnTo>
                  <a:lnTo>
                    <a:pt x="206" y="200"/>
                  </a:lnTo>
                  <a:lnTo>
                    <a:pt x="196" y="200"/>
                  </a:lnTo>
                  <a:lnTo>
                    <a:pt x="188" y="204"/>
                  </a:lnTo>
                  <a:lnTo>
                    <a:pt x="188" y="204"/>
                  </a:lnTo>
                  <a:lnTo>
                    <a:pt x="178" y="210"/>
                  </a:lnTo>
                  <a:lnTo>
                    <a:pt x="174" y="216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8" y="214"/>
                  </a:lnTo>
                  <a:lnTo>
                    <a:pt x="166" y="212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2" y="210"/>
                  </a:lnTo>
                  <a:lnTo>
                    <a:pt x="154" y="212"/>
                  </a:lnTo>
                  <a:lnTo>
                    <a:pt x="142" y="216"/>
                  </a:lnTo>
                  <a:lnTo>
                    <a:pt x="142" y="216"/>
                  </a:lnTo>
                  <a:lnTo>
                    <a:pt x="128" y="220"/>
                  </a:lnTo>
                  <a:lnTo>
                    <a:pt x="122" y="222"/>
                  </a:lnTo>
                  <a:lnTo>
                    <a:pt x="120" y="222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8"/>
                  </a:lnTo>
                  <a:lnTo>
                    <a:pt x="120" y="236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60"/>
                  </a:lnTo>
                  <a:lnTo>
                    <a:pt x="132" y="268"/>
                  </a:lnTo>
                  <a:lnTo>
                    <a:pt x="132" y="268"/>
                  </a:lnTo>
                  <a:lnTo>
                    <a:pt x="130" y="278"/>
                  </a:lnTo>
                  <a:lnTo>
                    <a:pt x="130" y="282"/>
                  </a:lnTo>
                  <a:lnTo>
                    <a:pt x="130" y="288"/>
                  </a:lnTo>
                  <a:lnTo>
                    <a:pt x="130" y="288"/>
                  </a:lnTo>
                  <a:lnTo>
                    <a:pt x="132" y="294"/>
                  </a:lnTo>
                  <a:lnTo>
                    <a:pt x="136" y="298"/>
                  </a:lnTo>
                  <a:lnTo>
                    <a:pt x="144" y="302"/>
                  </a:lnTo>
                  <a:lnTo>
                    <a:pt x="144" y="302"/>
                  </a:lnTo>
                  <a:lnTo>
                    <a:pt x="158" y="310"/>
                  </a:lnTo>
                  <a:lnTo>
                    <a:pt x="172" y="316"/>
                  </a:lnTo>
                  <a:lnTo>
                    <a:pt x="172" y="316"/>
                  </a:lnTo>
                  <a:lnTo>
                    <a:pt x="188" y="324"/>
                  </a:lnTo>
                  <a:lnTo>
                    <a:pt x="202" y="332"/>
                  </a:lnTo>
                  <a:lnTo>
                    <a:pt x="216" y="338"/>
                  </a:lnTo>
                  <a:lnTo>
                    <a:pt x="224" y="340"/>
                  </a:lnTo>
                  <a:lnTo>
                    <a:pt x="234" y="340"/>
                  </a:lnTo>
                  <a:lnTo>
                    <a:pt x="234" y="340"/>
                  </a:lnTo>
                  <a:lnTo>
                    <a:pt x="234" y="356"/>
                  </a:lnTo>
                  <a:lnTo>
                    <a:pt x="234" y="364"/>
                  </a:lnTo>
                  <a:lnTo>
                    <a:pt x="232" y="372"/>
                  </a:lnTo>
                  <a:lnTo>
                    <a:pt x="232" y="372"/>
                  </a:lnTo>
                  <a:lnTo>
                    <a:pt x="230" y="378"/>
                  </a:lnTo>
                  <a:lnTo>
                    <a:pt x="226" y="380"/>
                  </a:lnTo>
                  <a:lnTo>
                    <a:pt x="218" y="384"/>
                  </a:lnTo>
                  <a:lnTo>
                    <a:pt x="208" y="386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188" y="386"/>
                  </a:lnTo>
                  <a:lnTo>
                    <a:pt x="178" y="390"/>
                  </a:lnTo>
                  <a:lnTo>
                    <a:pt x="170" y="394"/>
                  </a:lnTo>
                  <a:lnTo>
                    <a:pt x="160" y="394"/>
                  </a:lnTo>
                  <a:lnTo>
                    <a:pt x="160" y="394"/>
                  </a:lnTo>
                  <a:lnTo>
                    <a:pt x="156" y="394"/>
                  </a:lnTo>
                  <a:lnTo>
                    <a:pt x="152" y="392"/>
                  </a:lnTo>
                  <a:lnTo>
                    <a:pt x="144" y="388"/>
                  </a:lnTo>
                  <a:lnTo>
                    <a:pt x="144" y="388"/>
                  </a:lnTo>
                  <a:lnTo>
                    <a:pt x="138" y="388"/>
                  </a:lnTo>
                  <a:lnTo>
                    <a:pt x="134" y="390"/>
                  </a:lnTo>
                  <a:lnTo>
                    <a:pt x="126" y="398"/>
                  </a:lnTo>
                  <a:lnTo>
                    <a:pt x="126" y="398"/>
                  </a:lnTo>
                  <a:lnTo>
                    <a:pt x="118" y="406"/>
                  </a:lnTo>
                  <a:lnTo>
                    <a:pt x="110" y="412"/>
                  </a:lnTo>
                  <a:lnTo>
                    <a:pt x="104" y="418"/>
                  </a:lnTo>
                  <a:lnTo>
                    <a:pt x="96" y="424"/>
                  </a:lnTo>
                  <a:lnTo>
                    <a:pt x="96" y="424"/>
                  </a:lnTo>
                  <a:lnTo>
                    <a:pt x="94" y="432"/>
                  </a:lnTo>
                  <a:lnTo>
                    <a:pt x="90" y="438"/>
                  </a:lnTo>
                  <a:lnTo>
                    <a:pt x="90" y="438"/>
                  </a:lnTo>
                  <a:lnTo>
                    <a:pt x="82" y="448"/>
                  </a:lnTo>
                  <a:lnTo>
                    <a:pt x="78" y="454"/>
                  </a:lnTo>
                  <a:lnTo>
                    <a:pt x="78" y="462"/>
                  </a:lnTo>
                  <a:lnTo>
                    <a:pt x="82" y="474"/>
                  </a:lnTo>
                  <a:lnTo>
                    <a:pt x="82" y="474"/>
                  </a:lnTo>
                  <a:lnTo>
                    <a:pt x="90" y="488"/>
                  </a:lnTo>
                  <a:lnTo>
                    <a:pt x="92" y="496"/>
                  </a:lnTo>
                  <a:lnTo>
                    <a:pt x="92" y="500"/>
                  </a:lnTo>
                  <a:lnTo>
                    <a:pt x="92" y="500"/>
                  </a:lnTo>
                  <a:lnTo>
                    <a:pt x="90" y="502"/>
                  </a:lnTo>
                  <a:lnTo>
                    <a:pt x="86" y="502"/>
                  </a:lnTo>
                  <a:lnTo>
                    <a:pt x="84" y="502"/>
                  </a:lnTo>
                  <a:lnTo>
                    <a:pt x="82" y="506"/>
                  </a:lnTo>
                  <a:lnTo>
                    <a:pt x="82" y="506"/>
                  </a:lnTo>
                  <a:lnTo>
                    <a:pt x="82" y="510"/>
                  </a:lnTo>
                  <a:lnTo>
                    <a:pt x="86" y="512"/>
                  </a:lnTo>
                  <a:lnTo>
                    <a:pt x="90" y="518"/>
                  </a:lnTo>
                  <a:lnTo>
                    <a:pt x="90" y="518"/>
                  </a:lnTo>
                  <a:lnTo>
                    <a:pt x="92" y="524"/>
                  </a:lnTo>
                  <a:lnTo>
                    <a:pt x="92" y="530"/>
                  </a:lnTo>
                  <a:lnTo>
                    <a:pt x="92" y="534"/>
                  </a:lnTo>
                  <a:lnTo>
                    <a:pt x="94" y="540"/>
                  </a:lnTo>
                  <a:lnTo>
                    <a:pt x="94" y="540"/>
                  </a:lnTo>
                  <a:lnTo>
                    <a:pt x="100" y="548"/>
                  </a:lnTo>
                  <a:lnTo>
                    <a:pt x="106" y="556"/>
                  </a:lnTo>
                  <a:lnTo>
                    <a:pt x="106" y="556"/>
                  </a:lnTo>
                  <a:lnTo>
                    <a:pt x="100" y="558"/>
                  </a:lnTo>
                  <a:lnTo>
                    <a:pt x="100" y="558"/>
                  </a:lnTo>
                  <a:lnTo>
                    <a:pt x="100" y="562"/>
                  </a:lnTo>
                  <a:lnTo>
                    <a:pt x="102" y="566"/>
                  </a:lnTo>
                  <a:lnTo>
                    <a:pt x="106" y="572"/>
                  </a:lnTo>
                  <a:lnTo>
                    <a:pt x="114" y="578"/>
                  </a:lnTo>
                  <a:lnTo>
                    <a:pt x="122" y="578"/>
                  </a:lnTo>
                  <a:lnTo>
                    <a:pt x="122" y="578"/>
                  </a:lnTo>
                  <a:lnTo>
                    <a:pt x="126" y="578"/>
                  </a:lnTo>
                  <a:lnTo>
                    <a:pt x="130" y="574"/>
                  </a:lnTo>
                  <a:lnTo>
                    <a:pt x="136" y="568"/>
                  </a:lnTo>
                  <a:lnTo>
                    <a:pt x="140" y="558"/>
                  </a:lnTo>
                  <a:lnTo>
                    <a:pt x="144" y="552"/>
                  </a:lnTo>
                  <a:lnTo>
                    <a:pt x="144" y="552"/>
                  </a:lnTo>
                  <a:lnTo>
                    <a:pt x="148" y="558"/>
                  </a:lnTo>
                  <a:lnTo>
                    <a:pt x="150" y="566"/>
                  </a:lnTo>
                  <a:lnTo>
                    <a:pt x="150" y="580"/>
                  </a:lnTo>
                  <a:lnTo>
                    <a:pt x="150" y="580"/>
                  </a:lnTo>
                  <a:lnTo>
                    <a:pt x="150" y="586"/>
                  </a:lnTo>
                  <a:lnTo>
                    <a:pt x="150" y="592"/>
                  </a:lnTo>
                  <a:lnTo>
                    <a:pt x="144" y="600"/>
                  </a:lnTo>
                  <a:lnTo>
                    <a:pt x="144" y="600"/>
                  </a:lnTo>
                  <a:lnTo>
                    <a:pt x="142" y="608"/>
                  </a:lnTo>
                  <a:lnTo>
                    <a:pt x="142" y="612"/>
                  </a:lnTo>
                  <a:lnTo>
                    <a:pt x="142" y="622"/>
                  </a:lnTo>
                  <a:lnTo>
                    <a:pt x="142" y="626"/>
                  </a:lnTo>
                  <a:lnTo>
                    <a:pt x="140" y="630"/>
                  </a:lnTo>
                  <a:lnTo>
                    <a:pt x="136" y="634"/>
                  </a:lnTo>
                  <a:lnTo>
                    <a:pt x="130" y="640"/>
                  </a:lnTo>
                  <a:lnTo>
                    <a:pt x="130" y="640"/>
                  </a:lnTo>
                  <a:lnTo>
                    <a:pt x="134" y="644"/>
                  </a:lnTo>
                  <a:lnTo>
                    <a:pt x="140" y="646"/>
                  </a:lnTo>
                  <a:lnTo>
                    <a:pt x="152" y="648"/>
                  </a:lnTo>
                  <a:lnTo>
                    <a:pt x="152" y="648"/>
                  </a:lnTo>
                  <a:lnTo>
                    <a:pt x="158" y="648"/>
                  </a:lnTo>
                  <a:lnTo>
                    <a:pt x="162" y="644"/>
                  </a:lnTo>
                  <a:lnTo>
                    <a:pt x="166" y="640"/>
                  </a:lnTo>
                  <a:lnTo>
                    <a:pt x="170" y="638"/>
                  </a:lnTo>
                  <a:lnTo>
                    <a:pt x="170" y="638"/>
                  </a:lnTo>
                  <a:lnTo>
                    <a:pt x="178" y="636"/>
                  </a:lnTo>
                  <a:lnTo>
                    <a:pt x="184" y="640"/>
                  </a:lnTo>
                  <a:lnTo>
                    <a:pt x="190" y="646"/>
                  </a:lnTo>
                  <a:lnTo>
                    <a:pt x="194" y="654"/>
                  </a:lnTo>
                  <a:lnTo>
                    <a:pt x="202" y="668"/>
                  </a:lnTo>
                  <a:lnTo>
                    <a:pt x="206" y="672"/>
                  </a:lnTo>
                  <a:lnTo>
                    <a:pt x="210" y="672"/>
                  </a:lnTo>
                  <a:lnTo>
                    <a:pt x="210" y="672"/>
                  </a:lnTo>
                  <a:lnTo>
                    <a:pt x="214" y="670"/>
                  </a:lnTo>
                  <a:lnTo>
                    <a:pt x="218" y="668"/>
                  </a:lnTo>
                  <a:lnTo>
                    <a:pt x="222" y="664"/>
                  </a:lnTo>
                  <a:lnTo>
                    <a:pt x="226" y="662"/>
                  </a:lnTo>
                  <a:lnTo>
                    <a:pt x="226" y="662"/>
                  </a:lnTo>
                  <a:lnTo>
                    <a:pt x="238" y="662"/>
                  </a:lnTo>
                  <a:lnTo>
                    <a:pt x="242" y="662"/>
                  </a:lnTo>
                  <a:lnTo>
                    <a:pt x="248" y="660"/>
                  </a:lnTo>
                  <a:lnTo>
                    <a:pt x="248" y="660"/>
                  </a:lnTo>
                  <a:lnTo>
                    <a:pt x="250" y="660"/>
                  </a:lnTo>
                  <a:lnTo>
                    <a:pt x="252" y="664"/>
                  </a:lnTo>
                  <a:lnTo>
                    <a:pt x="254" y="672"/>
                  </a:lnTo>
                  <a:lnTo>
                    <a:pt x="254" y="672"/>
                  </a:lnTo>
                  <a:lnTo>
                    <a:pt x="250" y="678"/>
                  </a:lnTo>
                  <a:lnTo>
                    <a:pt x="248" y="684"/>
                  </a:lnTo>
                  <a:lnTo>
                    <a:pt x="248" y="684"/>
                  </a:lnTo>
                  <a:lnTo>
                    <a:pt x="240" y="702"/>
                  </a:lnTo>
                  <a:lnTo>
                    <a:pt x="230" y="718"/>
                  </a:lnTo>
                  <a:lnTo>
                    <a:pt x="230" y="718"/>
                  </a:lnTo>
                  <a:lnTo>
                    <a:pt x="224" y="728"/>
                  </a:lnTo>
                  <a:lnTo>
                    <a:pt x="216" y="738"/>
                  </a:lnTo>
                  <a:lnTo>
                    <a:pt x="200" y="750"/>
                  </a:lnTo>
                  <a:lnTo>
                    <a:pt x="164" y="770"/>
                  </a:lnTo>
                  <a:lnTo>
                    <a:pt x="164" y="770"/>
                  </a:lnTo>
                  <a:lnTo>
                    <a:pt x="144" y="782"/>
                  </a:lnTo>
                  <a:lnTo>
                    <a:pt x="134" y="786"/>
                  </a:lnTo>
                  <a:lnTo>
                    <a:pt x="122" y="788"/>
                  </a:lnTo>
                  <a:lnTo>
                    <a:pt x="122" y="788"/>
                  </a:lnTo>
                  <a:lnTo>
                    <a:pt x="110" y="790"/>
                  </a:lnTo>
                  <a:lnTo>
                    <a:pt x="98" y="794"/>
                  </a:lnTo>
                  <a:lnTo>
                    <a:pt x="76" y="808"/>
                  </a:lnTo>
                  <a:lnTo>
                    <a:pt x="76" y="808"/>
                  </a:lnTo>
                  <a:lnTo>
                    <a:pt x="66" y="812"/>
                  </a:lnTo>
                  <a:lnTo>
                    <a:pt x="56" y="814"/>
                  </a:lnTo>
                  <a:lnTo>
                    <a:pt x="36" y="818"/>
                  </a:lnTo>
                  <a:lnTo>
                    <a:pt x="26" y="820"/>
                  </a:lnTo>
                  <a:lnTo>
                    <a:pt x="16" y="824"/>
                  </a:lnTo>
                  <a:lnTo>
                    <a:pt x="8" y="828"/>
                  </a:lnTo>
                  <a:lnTo>
                    <a:pt x="0" y="836"/>
                  </a:lnTo>
                  <a:lnTo>
                    <a:pt x="0" y="836"/>
                  </a:lnTo>
                  <a:lnTo>
                    <a:pt x="2" y="842"/>
                  </a:lnTo>
                  <a:lnTo>
                    <a:pt x="4" y="846"/>
                  </a:lnTo>
                  <a:lnTo>
                    <a:pt x="8" y="848"/>
                  </a:lnTo>
                  <a:lnTo>
                    <a:pt x="12" y="848"/>
                  </a:lnTo>
                  <a:lnTo>
                    <a:pt x="20" y="844"/>
                  </a:lnTo>
                  <a:lnTo>
                    <a:pt x="28" y="842"/>
                  </a:lnTo>
                  <a:lnTo>
                    <a:pt x="28" y="842"/>
                  </a:lnTo>
                  <a:lnTo>
                    <a:pt x="40" y="840"/>
                  </a:lnTo>
                  <a:lnTo>
                    <a:pt x="52" y="842"/>
                  </a:lnTo>
                  <a:lnTo>
                    <a:pt x="52" y="842"/>
                  </a:lnTo>
                  <a:lnTo>
                    <a:pt x="52" y="836"/>
                  </a:lnTo>
                  <a:lnTo>
                    <a:pt x="54" y="832"/>
                  </a:lnTo>
                  <a:lnTo>
                    <a:pt x="56" y="830"/>
                  </a:lnTo>
                  <a:lnTo>
                    <a:pt x="60" y="830"/>
                  </a:lnTo>
                  <a:lnTo>
                    <a:pt x="78" y="830"/>
                  </a:lnTo>
                  <a:lnTo>
                    <a:pt x="78" y="830"/>
                  </a:lnTo>
                  <a:lnTo>
                    <a:pt x="90" y="828"/>
                  </a:lnTo>
                  <a:lnTo>
                    <a:pt x="100" y="824"/>
                  </a:lnTo>
                  <a:lnTo>
                    <a:pt x="110" y="820"/>
                  </a:lnTo>
                  <a:lnTo>
                    <a:pt x="116" y="820"/>
                  </a:lnTo>
                  <a:lnTo>
                    <a:pt x="124" y="822"/>
                  </a:lnTo>
                  <a:lnTo>
                    <a:pt x="124" y="822"/>
                  </a:lnTo>
                  <a:lnTo>
                    <a:pt x="124" y="834"/>
                  </a:lnTo>
                  <a:lnTo>
                    <a:pt x="126" y="836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2" y="830"/>
                  </a:lnTo>
                  <a:lnTo>
                    <a:pt x="134" y="820"/>
                  </a:lnTo>
                  <a:lnTo>
                    <a:pt x="134" y="820"/>
                  </a:lnTo>
                  <a:lnTo>
                    <a:pt x="138" y="816"/>
                  </a:lnTo>
                  <a:lnTo>
                    <a:pt x="142" y="812"/>
                  </a:lnTo>
                  <a:lnTo>
                    <a:pt x="152" y="808"/>
                  </a:lnTo>
                  <a:lnTo>
                    <a:pt x="152" y="808"/>
                  </a:lnTo>
                  <a:lnTo>
                    <a:pt x="156" y="814"/>
                  </a:lnTo>
                  <a:lnTo>
                    <a:pt x="160" y="818"/>
                  </a:lnTo>
                  <a:lnTo>
                    <a:pt x="160" y="818"/>
                  </a:lnTo>
                  <a:lnTo>
                    <a:pt x="164" y="818"/>
                  </a:lnTo>
                  <a:lnTo>
                    <a:pt x="166" y="818"/>
                  </a:lnTo>
                  <a:lnTo>
                    <a:pt x="168" y="812"/>
                  </a:lnTo>
                  <a:lnTo>
                    <a:pt x="168" y="812"/>
                  </a:lnTo>
                  <a:lnTo>
                    <a:pt x="174" y="808"/>
                  </a:lnTo>
                  <a:lnTo>
                    <a:pt x="178" y="808"/>
                  </a:lnTo>
                  <a:lnTo>
                    <a:pt x="184" y="808"/>
                  </a:lnTo>
                  <a:lnTo>
                    <a:pt x="190" y="808"/>
                  </a:lnTo>
                  <a:lnTo>
                    <a:pt x="190" y="808"/>
                  </a:lnTo>
                  <a:lnTo>
                    <a:pt x="194" y="806"/>
                  </a:lnTo>
                  <a:lnTo>
                    <a:pt x="198" y="804"/>
                  </a:lnTo>
                  <a:lnTo>
                    <a:pt x="200" y="798"/>
                  </a:lnTo>
                  <a:lnTo>
                    <a:pt x="200" y="792"/>
                  </a:lnTo>
                  <a:lnTo>
                    <a:pt x="204" y="786"/>
                  </a:lnTo>
                  <a:lnTo>
                    <a:pt x="204" y="786"/>
                  </a:lnTo>
                  <a:lnTo>
                    <a:pt x="206" y="784"/>
                  </a:lnTo>
                  <a:lnTo>
                    <a:pt x="208" y="784"/>
                  </a:lnTo>
                  <a:lnTo>
                    <a:pt x="212" y="784"/>
                  </a:lnTo>
                  <a:lnTo>
                    <a:pt x="212" y="784"/>
                  </a:lnTo>
                  <a:lnTo>
                    <a:pt x="216" y="782"/>
                  </a:lnTo>
                  <a:lnTo>
                    <a:pt x="220" y="778"/>
                  </a:lnTo>
                  <a:lnTo>
                    <a:pt x="220" y="778"/>
                  </a:lnTo>
                  <a:lnTo>
                    <a:pt x="230" y="770"/>
                  </a:lnTo>
                  <a:lnTo>
                    <a:pt x="236" y="768"/>
                  </a:lnTo>
                  <a:lnTo>
                    <a:pt x="242" y="766"/>
                  </a:lnTo>
                  <a:lnTo>
                    <a:pt x="242" y="766"/>
                  </a:lnTo>
                  <a:lnTo>
                    <a:pt x="250" y="764"/>
                  </a:lnTo>
                  <a:lnTo>
                    <a:pt x="256" y="760"/>
                  </a:lnTo>
                  <a:lnTo>
                    <a:pt x="266" y="750"/>
                  </a:lnTo>
                  <a:lnTo>
                    <a:pt x="266" y="750"/>
                  </a:lnTo>
                  <a:lnTo>
                    <a:pt x="276" y="740"/>
                  </a:lnTo>
                  <a:lnTo>
                    <a:pt x="286" y="732"/>
                  </a:lnTo>
                  <a:lnTo>
                    <a:pt x="310" y="718"/>
                  </a:lnTo>
                  <a:lnTo>
                    <a:pt x="310" y="718"/>
                  </a:lnTo>
                  <a:lnTo>
                    <a:pt x="330" y="702"/>
                  </a:lnTo>
                  <a:lnTo>
                    <a:pt x="350" y="684"/>
                  </a:lnTo>
                  <a:lnTo>
                    <a:pt x="350" y="684"/>
                  </a:lnTo>
                  <a:lnTo>
                    <a:pt x="352" y="682"/>
                  </a:lnTo>
                  <a:lnTo>
                    <a:pt x="356" y="680"/>
                  </a:lnTo>
                  <a:lnTo>
                    <a:pt x="356" y="680"/>
                  </a:lnTo>
                  <a:lnTo>
                    <a:pt x="356" y="678"/>
                  </a:lnTo>
                  <a:lnTo>
                    <a:pt x="356" y="674"/>
                  </a:lnTo>
                  <a:lnTo>
                    <a:pt x="354" y="668"/>
                  </a:lnTo>
                  <a:lnTo>
                    <a:pt x="350" y="662"/>
                  </a:lnTo>
                  <a:lnTo>
                    <a:pt x="346" y="656"/>
                  </a:lnTo>
                  <a:lnTo>
                    <a:pt x="346" y="656"/>
                  </a:lnTo>
                  <a:lnTo>
                    <a:pt x="340" y="660"/>
                  </a:lnTo>
                  <a:lnTo>
                    <a:pt x="336" y="658"/>
                  </a:lnTo>
                  <a:lnTo>
                    <a:pt x="334" y="658"/>
                  </a:lnTo>
                  <a:lnTo>
                    <a:pt x="334" y="654"/>
                  </a:lnTo>
                  <a:lnTo>
                    <a:pt x="334" y="654"/>
                  </a:lnTo>
                  <a:lnTo>
                    <a:pt x="336" y="650"/>
                  </a:lnTo>
                  <a:lnTo>
                    <a:pt x="338" y="646"/>
                  </a:lnTo>
                  <a:lnTo>
                    <a:pt x="344" y="642"/>
                  </a:lnTo>
                  <a:lnTo>
                    <a:pt x="344" y="642"/>
                  </a:lnTo>
                  <a:lnTo>
                    <a:pt x="350" y="642"/>
                  </a:lnTo>
                  <a:lnTo>
                    <a:pt x="356" y="640"/>
                  </a:lnTo>
                  <a:lnTo>
                    <a:pt x="362" y="636"/>
                  </a:lnTo>
                  <a:lnTo>
                    <a:pt x="368" y="628"/>
                  </a:lnTo>
                  <a:lnTo>
                    <a:pt x="378" y="616"/>
                  </a:lnTo>
                  <a:lnTo>
                    <a:pt x="384" y="606"/>
                  </a:lnTo>
                  <a:lnTo>
                    <a:pt x="384" y="606"/>
                  </a:lnTo>
                  <a:lnTo>
                    <a:pt x="398" y="586"/>
                  </a:lnTo>
                  <a:lnTo>
                    <a:pt x="398" y="586"/>
                  </a:lnTo>
                  <a:lnTo>
                    <a:pt x="406" y="574"/>
                  </a:lnTo>
                  <a:lnTo>
                    <a:pt x="422" y="560"/>
                  </a:lnTo>
                  <a:lnTo>
                    <a:pt x="430" y="554"/>
                  </a:lnTo>
                  <a:lnTo>
                    <a:pt x="436" y="552"/>
                  </a:lnTo>
                  <a:lnTo>
                    <a:pt x="440" y="552"/>
                  </a:lnTo>
                  <a:lnTo>
                    <a:pt x="442" y="554"/>
                  </a:lnTo>
                  <a:lnTo>
                    <a:pt x="444" y="556"/>
                  </a:lnTo>
                  <a:lnTo>
                    <a:pt x="446" y="562"/>
                  </a:lnTo>
                  <a:lnTo>
                    <a:pt x="446" y="562"/>
                  </a:lnTo>
                  <a:lnTo>
                    <a:pt x="444" y="564"/>
                  </a:lnTo>
                  <a:lnTo>
                    <a:pt x="444" y="566"/>
                  </a:lnTo>
                  <a:lnTo>
                    <a:pt x="438" y="570"/>
                  </a:lnTo>
                  <a:lnTo>
                    <a:pt x="426" y="576"/>
                  </a:lnTo>
                  <a:lnTo>
                    <a:pt x="426" y="576"/>
                  </a:lnTo>
                  <a:lnTo>
                    <a:pt x="418" y="578"/>
                  </a:lnTo>
                  <a:lnTo>
                    <a:pt x="416" y="580"/>
                  </a:lnTo>
                  <a:lnTo>
                    <a:pt x="414" y="586"/>
                  </a:lnTo>
                  <a:lnTo>
                    <a:pt x="414" y="586"/>
                  </a:lnTo>
                  <a:lnTo>
                    <a:pt x="412" y="596"/>
                  </a:lnTo>
                  <a:lnTo>
                    <a:pt x="408" y="608"/>
                  </a:lnTo>
                  <a:lnTo>
                    <a:pt x="408" y="608"/>
                  </a:lnTo>
                  <a:lnTo>
                    <a:pt x="404" y="616"/>
                  </a:lnTo>
                  <a:lnTo>
                    <a:pt x="402" y="624"/>
                  </a:lnTo>
                  <a:lnTo>
                    <a:pt x="402" y="624"/>
                  </a:lnTo>
                  <a:lnTo>
                    <a:pt x="402" y="630"/>
                  </a:lnTo>
                  <a:lnTo>
                    <a:pt x="402" y="634"/>
                  </a:lnTo>
                  <a:lnTo>
                    <a:pt x="404" y="636"/>
                  </a:lnTo>
                  <a:lnTo>
                    <a:pt x="404" y="636"/>
                  </a:lnTo>
                  <a:lnTo>
                    <a:pt x="408" y="636"/>
                  </a:lnTo>
                  <a:lnTo>
                    <a:pt x="412" y="636"/>
                  </a:lnTo>
                  <a:lnTo>
                    <a:pt x="418" y="636"/>
                  </a:lnTo>
                  <a:lnTo>
                    <a:pt x="420" y="634"/>
                  </a:lnTo>
                  <a:lnTo>
                    <a:pt x="420" y="634"/>
                  </a:lnTo>
                  <a:lnTo>
                    <a:pt x="418" y="638"/>
                  </a:lnTo>
                  <a:lnTo>
                    <a:pt x="414" y="642"/>
                  </a:lnTo>
                  <a:lnTo>
                    <a:pt x="402" y="650"/>
                  </a:lnTo>
                  <a:lnTo>
                    <a:pt x="398" y="652"/>
                  </a:lnTo>
                  <a:lnTo>
                    <a:pt x="394" y="656"/>
                  </a:lnTo>
                  <a:lnTo>
                    <a:pt x="394" y="660"/>
                  </a:lnTo>
                  <a:lnTo>
                    <a:pt x="398" y="664"/>
                  </a:lnTo>
                  <a:lnTo>
                    <a:pt x="398" y="664"/>
                  </a:lnTo>
                  <a:lnTo>
                    <a:pt x="402" y="664"/>
                  </a:lnTo>
                  <a:lnTo>
                    <a:pt x="406" y="662"/>
                  </a:lnTo>
                  <a:lnTo>
                    <a:pt x="416" y="658"/>
                  </a:lnTo>
                  <a:lnTo>
                    <a:pt x="434" y="648"/>
                  </a:lnTo>
                  <a:lnTo>
                    <a:pt x="434" y="648"/>
                  </a:lnTo>
                  <a:lnTo>
                    <a:pt x="434" y="652"/>
                  </a:lnTo>
                  <a:lnTo>
                    <a:pt x="432" y="656"/>
                  </a:lnTo>
                  <a:lnTo>
                    <a:pt x="432" y="656"/>
                  </a:lnTo>
                  <a:lnTo>
                    <a:pt x="448" y="640"/>
                  </a:lnTo>
                  <a:lnTo>
                    <a:pt x="456" y="632"/>
                  </a:lnTo>
                  <a:lnTo>
                    <a:pt x="460" y="622"/>
                  </a:lnTo>
                  <a:lnTo>
                    <a:pt x="460" y="622"/>
                  </a:lnTo>
                  <a:lnTo>
                    <a:pt x="466" y="628"/>
                  </a:lnTo>
                  <a:lnTo>
                    <a:pt x="470" y="628"/>
                  </a:lnTo>
                  <a:lnTo>
                    <a:pt x="476" y="626"/>
                  </a:lnTo>
                  <a:lnTo>
                    <a:pt x="482" y="622"/>
                  </a:lnTo>
                  <a:lnTo>
                    <a:pt x="490" y="612"/>
                  </a:lnTo>
                  <a:lnTo>
                    <a:pt x="496" y="602"/>
                  </a:lnTo>
                  <a:lnTo>
                    <a:pt x="496" y="602"/>
                  </a:lnTo>
                  <a:lnTo>
                    <a:pt x="500" y="586"/>
                  </a:lnTo>
                  <a:lnTo>
                    <a:pt x="502" y="582"/>
                  </a:lnTo>
                  <a:lnTo>
                    <a:pt x="504" y="580"/>
                  </a:lnTo>
                  <a:lnTo>
                    <a:pt x="508" y="578"/>
                  </a:lnTo>
                  <a:lnTo>
                    <a:pt x="514" y="578"/>
                  </a:lnTo>
                  <a:lnTo>
                    <a:pt x="514" y="578"/>
                  </a:lnTo>
                  <a:lnTo>
                    <a:pt x="520" y="578"/>
                  </a:lnTo>
                  <a:lnTo>
                    <a:pt x="526" y="580"/>
                  </a:lnTo>
                  <a:lnTo>
                    <a:pt x="534" y="588"/>
                  </a:lnTo>
                  <a:lnTo>
                    <a:pt x="540" y="596"/>
                  </a:lnTo>
                  <a:lnTo>
                    <a:pt x="548" y="606"/>
                  </a:lnTo>
                  <a:lnTo>
                    <a:pt x="548" y="606"/>
                  </a:lnTo>
                  <a:lnTo>
                    <a:pt x="554" y="612"/>
                  </a:lnTo>
                  <a:lnTo>
                    <a:pt x="562" y="618"/>
                  </a:lnTo>
                  <a:lnTo>
                    <a:pt x="572" y="622"/>
                  </a:lnTo>
                  <a:lnTo>
                    <a:pt x="582" y="624"/>
                  </a:lnTo>
                  <a:lnTo>
                    <a:pt x="602" y="628"/>
                  </a:lnTo>
                  <a:lnTo>
                    <a:pt x="622" y="630"/>
                  </a:lnTo>
                  <a:lnTo>
                    <a:pt x="622" y="630"/>
                  </a:lnTo>
                  <a:lnTo>
                    <a:pt x="644" y="632"/>
                  </a:lnTo>
                  <a:lnTo>
                    <a:pt x="668" y="636"/>
                  </a:lnTo>
                  <a:lnTo>
                    <a:pt x="668" y="636"/>
                  </a:lnTo>
                  <a:lnTo>
                    <a:pt x="680" y="640"/>
                  </a:lnTo>
                  <a:lnTo>
                    <a:pt x="694" y="646"/>
                  </a:lnTo>
                  <a:lnTo>
                    <a:pt x="706" y="652"/>
                  </a:lnTo>
                  <a:lnTo>
                    <a:pt x="718" y="660"/>
                  </a:lnTo>
                  <a:lnTo>
                    <a:pt x="742" y="678"/>
                  </a:lnTo>
                  <a:lnTo>
                    <a:pt x="764" y="696"/>
                  </a:lnTo>
                  <a:lnTo>
                    <a:pt x="762" y="696"/>
                  </a:lnTo>
                  <a:lnTo>
                    <a:pt x="762" y="696"/>
                  </a:lnTo>
                  <a:lnTo>
                    <a:pt x="766" y="698"/>
                  </a:lnTo>
                  <a:lnTo>
                    <a:pt x="774" y="702"/>
                  </a:lnTo>
                  <a:lnTo>
                    <a:pt x="786" y="708"/>
                  </a:lnTo>
                  <a:lnTo>
                    <a:pt x="786" y="708"/>
                  </a:lnTo>
                  <a:lnTo>
                    <a:pt x="790" y="710"/>
                  </a:lnTo>
                  <a:lnTo>
                    <a:pt x="794" y="710"/>
                  </a:lnTo>
                  <a:lnTo>
                    <a:pt x="794" y="710"/>
                  </a:lnTo>
                  <a:lnTo>
                    <a:pt x="792" y="712"/>
                  </a:lnTo>
                  <a:lnTo>
                    <a:pt x="792" y="716"/>
                  </a:lnTo>
                  <a:lnTo>
                    <a:pt x="800" y="728"/>
                  </a:lnTo>
                  <a:lnTo>
                    <a:pt x="814" y="744"/>
                  </a:lnTo>
                  <a:lnTo>
                    <a:pt x="814" y="744"/>
                  </a:lnTo>
                  <a:lnTo>
                    <a:pt x="824" y="756"/>
                  </a:lnTo>
                  <a:lnTo>
                    <a:pt x="830" y="768"/>
                  </a:lnTo>
                  <a:lnTo>
                    <a:pt x="842" y="796"/>
                  </a:lnTo>
                  <a:lnTo>
                    <a:pt x="842" y="796"/>
                  </a:lnTo>
                  <a:lnTo>
                    <a:pt x="846" y="802"/>
                  </a:lnTo>
                  <a:lnTo>
                    <a:pt x="848" y="806"/>
                  </a:lnTo>
                  <a:lnTo>
                    <a:pt x="852" y="808"/>
                  </a:lnTo>
                  <a:lnTo>
                    <a:pt x="852" y="808"/>
                  </a:lnTo>
                  <a:lnTo>
                    <a:pt x="856" y="810"/>
                  </a:lnTo>
                  <a:lnTo>
                    <a:pt x="860" y="808"/>
                  </a:lnTo>
                  <a:lnTo>
                    <a:pt x="866" y="806"/>
                  </a:lnTo>
                  <a:lnTo>
                    <a:pt x="870" y="804"/>
                  </a:lnTo>
                  <a:lnTo>
                    <a:pt x="870" y="804"/>
                  </a:lnTo>
                  <a:lnTo>
                    <a:pt x="876" y="808"/>
                  </a:lnTo>
                  <a:lnTo>
                    <a:pt x="884" y="814"/>
                  </a:lnTo>
                  <a:lnTo>
                    <a:pt x="894" y="826"/>
                  </a:lnTo>
                  <a:lnTo>
                    <a:pt x="894" y="826"/>
                  </a:lnTo>
                  <a:lnTo>
                    <a:pt x="898" y="834"/>
                  </a:lnTo>
                  <a:lnTo>
                    <a:pt x="900" y="840"/>
                  </a:lnTo>
                  <a:lnTo>
                    <a:pt x="906" y="854"/>
                  </a:lnTo>
                  <a:lnTo>
                    <a:pt x="912" y="868"/>
                  </a:lnTo>
                  <a:lnTo>
                    <a:pt x="916" y="874"/>
                  </a:lnTo>
                  <a:lnTo>
                    <a:pt x="924" y="878"/>
                  </a:lnTo>
                  <a:lnTo>
                    <a:pt x="924" y="878"/>
                  </a:lnTo>
                  <a:lnTo>
                    <a:pt x="932" y="874"/>
                  </a:lnTo>
                  <a:lnTo>
                    <a:pt x="932" y="874"/>
                  </a:lnTo>
                  <a:lnTo>
                    <a:pt x="940" y="872"/>
                  </a:lnTo>
                  <a:lnTo>
                    <a:pt x="948" y="872"/>
                  </a:lnTo>
                  <a:lnTo>
                    <a:pt x="948" y="872"/>
                  </a:lnTo>
                  <a:lnTo>
                    <a:pt x="948" y="866"/>
                  </a:lnTo>
                  <a:lnTo>
                    <a:pt x="952" y="862"/>
                  </a:lnTo>
                  <a:lnTo>
                    <a:pt x="962" y="852"/>
                  </a:lnTo>
                  <a:lnTo>
                    <a:pt x="962" y="852"/>
                  </a:lnTo>
                  <a:lnTo>
                    <a:pt x="966" y="854"/>
                  </a:lnTo>
                  <a:lnTo>
                    <a:pt x="972" y="858"/>
                  </a:lnTo>
                  <a:lnTo>
                    <a:pt x="982" y="864"/>
                  </a:lnTo>
                  <a:lnTo>
                    <a:pt x="982" y="864"/>
                  </a:lnTo>
                  <a:lnTo>
                    <a:pt x="988" y="870"/>
                  </a:lnTo>
                  <a:lnTo>
                    <a:pt x="988" y="870"/>
                  </a:lnTo>
                  <a:lnTo>
                    <a:pt x="994" y="852"/>
                  </a:lnTo>
                  <a:lnTo>
                    <a:pt x="998" y="836"/>
                  </a:lnTo>
                  <a:lnTo>
                    <a:pt x="998" y="836"/>
                  </a:lnTo>
                  <a:lnTo>
                    <a:pt x="1000" y="828"/>
                  </a:lnTo>
                  <a:lnTo>
                    <a:pt x="998" y="818"/>
                  </a:lnTo>
                  <a:lnTo>
                    <a:pt x="996" y="812"/>
                  </a:lnTo>
                  <a:lnTo>
                    <a:pt x="992" y="806"/>
                  </a:lnTo>
                  <a:lnTo>
                    <a:pt x="988" y="800"/>
                  </a:lnTo>
                  <a:lnTo>
                    <a:pt x="982" y="794"/>
                  </a:lnTo>
                  <a:lnTo>
                    <a:pt x="968" y="786"/>
                  </a:lnTo>
                  <a:lnTo>
                    <a:pt x="968" y="786"/>
                  </a:lnTo>
                  <a:close/>
                  <a:moveTo>
                    <a:pt x="392" y="16"/>
                  </a:moveTo>
                  <a:lnTo>
                    <a:pt x="392" y="16"/>
                  </a:lnTo>
                  <a:lnTo>
                    <a:pt x="392" y="16"/>
                  </a:lnTo>
                  <a:lnTo>
                    <a:pt x="392" y="16"/>
                  </a:lnTo>
                  <a:lnTo>
                    <a:pt x="392" y="16"/>
                  </a:lnTo>
                  <a:lnTo>
                    <a:pt x="392" y="1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  <a:effectLst/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96F66DBB-179C-4208-B6BA-82D50B5395DC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2032681" y="2537926"/>
              <a:ext cx="841616" cy="1652995"/>
            </a:xfrm>
            <a:custGeom>
              <a:avLst/>
              <a:gdLst/>
              <a:ahLst/>
              <a:cxnLst>
                <a:cxn ang="0">
                  <a:pos x="612" y="1256"/>
                </a:cxn>
                <a:cxn ang="0">
                  <a:pos x="612" y="1238"/>
                </a:cxn>
                <a:cxn ang="0">
                  <a:pos x="622" y="1188"/>
                </a:cxn>
                <a:cxn ang="0">
                  <a:pos x="628" y="1172"/>
                </a:cxn>
                <a:cxn ang="0">
                  <a:pos x="646" y="1130"/>
                </a:cxn>
                <a:cxn ang="0">
                  <a:pos x="652" y="1104"/>
                </a:cxn>
                <a:cxn ang="0">
                  <a:pos x="656" y="1078"/>
                </a:cxn>
                <a:cxn ang="0">
                  <a:pos x="668" y="1044"/>
                </a:cxn>
                <a:cxn ang="0">
                  <a:pos x="402" y="124"/>
                </a:cxn>
                <a:cxn ang="0">
                  <a:pos x="72" y="0"/>
                </a:cxn>
                <a:cxn ang="0">
                  <a:pos x="68" y="56"/>
                </a:cxn>
                <a:cxn ang="0">
                  <a:pos x="62" y="96"/>
                </a:cxn>
                <a:cxn ang="0">
                  <a:pos x="54" y="108"/>
                </a:cxn>
                <a:cxn ang="0">
                  <a:pos x="24" y="152"/>
                </a:cxn>
                <a:cxn ang="0">
                  <a:pos x="6" y="182"/>
                </a:cxn>
                <a:cxn ang="0">
                  <a:pos x="0" y="210"/>
                </a:cxn>
                <a:cxn ang="0">
                  <a:pos x="4" y="228"/>
                </a:cxn>
                <a:cxn ang="0">
                  <a:pos x="18" y="264"/>
                </a:cxn>
                <a:cxn ang="0">
                  <a:pos x="20" y="284"/>
                </a:cxn>
                <a:cxn ang="0">
                  <a:pos x="20" y="310"/>
                </a:cxn>
                <a:cxn ang="0">
                  <a:pos x="18" y="362"/>
                </a:cxn>
                <a:cxn ang="0">
                  <a:pos x="18" y="390"/>
                </a:cxn>
                <a:cxn ang="0">
                  <a:pos x="28" y="510"/>
                </a:cxn>
                <a:cxn ang="0">
                  <a:pos x="40" y="578"/>
                </a:cxn>
                <a:cxn ang="0">
                  <a:pos x="54" y="612"/>
                </a:cxn>
                <a:cxn ang="0">
                  <a:pos x="60" y="618"/>
                </a:cxn>
                <a:cxn ang="0">
                  <a:pos x="62" y="628"/>
                </a:cxn>
                <a:cxn ang="0">
                  <a:pos x="82" y="648"/>
                </a:cxn>
                <a:cxn ang="0">
                  <a:pos x="86" y="654"/>
                </a:cxn>
                <a:cxn ang="0">
                  <a:pos x="94" y="678"/>
                </a:cxn>
                <a:cxn ang="0">
                  <a:pos x="94" y="718"/>
                </a:cxn>
                <a:cxn ang="0">
                  <a:pos x="92" y="760"/>
                </a:cxn>
                <a:cxn ang="0">
                  <a:pos x="96" y="790"/>
                </a:cxn>
                <a:cxn ang="0">
                  <a:pos x="100" y="798"/>
                </a:cxn>
                <a:cxn ang="0">
                  <a:pos x="122" y="856"/>
                </a:cxn>
                <a:cxn ang="0">
                  <a:pos x="136" y="916"/>
                </a:cxn>
                <a:cxn ang="0">
                  <a:pos x="142" y="942"/>
                </a:cxn>
                <a:cxn ang="0">
                  <a:pos x="152" y="964"/>
                </a:cxn>
                <a:cxn ang="0">
                  <a:pos x="168" y="982"/>
                </a:cxn>
                <a:cxn ang="0">
                  <a:pos x="190" y="996"/>
                </a:cxn>
                <a:cxn ang="0">
                  <a:pos x="220" y="1014"/>
                </a:cxn>
                <a:cxn ang="0">
                  <a:pos x="282" y="1060"/>
                </a:cxn>
                <a:cxn ang="0">
                  <a:pos x="340" y="1116"/>
                </a:cxn>
                <a:cxn ang="0">
                  <a:pos x="374" y="1162"/>
                </a:cxn>
                <a:cxn ang="0">
                  <a:pos x="390" y="1194"/>
                </a:cxn>
                <a:cxn ang="0">
                  <a:pos x="396" y="1210"/>
                </a:cxn>
                <a:cxn ang="0">
                  <a:pos x="404" y="1248"/>
                </a:cxn>
                <a:cxn ang="0">
                  <a:pos x="404" y="1266"/>
                </a:cxn>
                <a:cxn ang="0">
                  <a:pos x="394" y="1280"/>
                </a:cxn>
                <a:cxn ang="0">
                  <a:pos x="520" y="1302"/>
                </a:cxn>
                <a:cxn ang="0">
                  <a:pos x="590" y="1312"/>
                </a:cxn>
                <a:cxn ang="0">
                  <a:pos x="604" y="1294"/>
                </a:cxn>
                <a:cxn ang="0">
                  <a:pos x="618" y="1280"/>
                </a:cxn>
                <a:cxn ang="0">
                  <a:pos x="624" y="1272"/>
                </a:cxn>
                <a:cxn ang="0">
                  <a:pos x="618" y="1268"/>
                </a:cxn>
                <a:cxn ang="0">
                  <a:pos x="612" y="1256"/>
                </a:cxn>
              </a:cxnLst>
              <a:rect l="0" t="0" r="r" b="b"/>
              <a:pathLst>
                <a:path w="668" h="1312">
                  <a:moveTo>
                    <a:pt x="612" y="1256"/>
                  </a:moveTo>
                  <a:lnTo>
                    <a:pt x="612" y="1256"/>
                  </a:lnTo>
                  <a:lnTo>
                    <a:pt x="612" y="1246"/>
                  </a:lnTo>
                  <a:lnTo>
                    <a:pt x="612" y="1238"/>
                  </a:lnTo>
                  <a:lnTo>
                    <a:pt x="614" y="1220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28" y="1172"/>
                  </a:lnTo>
                  <a:lnTo>
                    <a:pt x="638" y="1152"/>
                  </a:lnTo>
                  <a:lnTo>
                    <a:pt x="646" y="1130"/>
                  </a:lnTo>
                  <a:lnTo>
                    <a:pt x="650" y="1118"/>
                  </a:lnTo>
                  <a:lnTo>
                    <a:pt x="652" y="1104"/>
                  </a:lnTo>
                  <a:lnTo>
                    <a:pt x="652" y="1104"/>
                  </a:lnTo>
                  <a:lnTo>
                    <a:pt x="656" y="1078"/>
                  </a:lnTo>
                  <a:lnTo>
                    <a:pt x="662" y="1060"/>
                  </a:lnTo>
                  <a:lnTo>
                    <a:pt x="668" y="1044"/>
                  </a:lnTo>
                  <a:lnTo>
                    <a:pt x="308" y="454"/>
                  </a:lnTo>
                  <a:lnTo>
                    <a:pt x="402" y="124"/>
                  </a:lnTo>
                  <a:lnTo>
                    <a:pt x="402" y="124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8" y="56"/>
                  </a:lnTo>
                  <a:lnTo>
                    <a:pt x="66" y="78"/>
                  </a:lnTo>
                  <a:lnTo>
                    <a:pt x="62" y="96"/>
                  </a:lnTo>
                  <a:lnTo>
                    <a:pt x="62" y="96"/>
                  </a:lnTo>
                  <a:lnTo>
                    <a:pt x="54" y="108"/>
                  </a:lnTo>
                  <a:lnTo>
                    <a:pt x="46" y="122"/>
                  </a:lnTo>
                  <a:lnTo>
                    <a:pt x="24" y="152"/>
                  </a:lnTo>
                  <a:lnTo>
                    <a:pt x="14" y="166"/>
                  </a:lnTo>
                  <a:lnTo>
                    <a:pt x="6" y="182"/>
                  </a:lnTo>
                  <a:lnTo>
                    <a:pt x="2" y="196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4" y="228"/>
                  </a:lnTo>
                  <a:lnTo>
                    <a:pt x="12" y="246"/>
                  </a:lnTo>
                  <a:lnTo>
                    <a:pt x="18" y="264"/>
                  </a:lnTo>
                  <a:lnTo>
                    <a:pt x="20" y="274"/>
                  </a:lnTo>
                  <a:lnTo>
                    <a:pt x="20" y="284"/>
                  </a:lnTo>
                  <a:lnTo>
                    <a:pt x="20" y="284"/>
                  </a:lnTo>
                  <a:lnTo>
                    <a:pt x="20" y="310"/>
                  </a:lnTo>
                  <a:lnTo>
                    <a:pt x="18" y="336"/>
                  </a:lnTo>
                  <a:lnTo>
                    <a:pt x="18" y="362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20" y="438"/>
                  </a:lnTo>
                  <a:lnTo>
                    <a:pt x="28" y="510"/>
                  </a:lnTo>
                  <a:lnTo>
                    <a:pt x="34" y="546"/>
                  </a:lnTo>
                  <a:lnTo>
                    <a:pt x="40" y="578"/>
                  </a:lnTo>
                  <a:lnTo>
                    <a:pt x="50" y="604"/>
                  </a:lnTo>
                  <a:lnTo>
                    <a:pt x="54" y="612"/>
                  </a:lnTo>
                  <a:lnTo>
                    <a:pt x="60" y="618"/>
                  </a:lnTo>
                  <a:lnTo>
                    <a:pt x="60" y="618"/>
                  </a:lnTo>
                  <a:lnTo>
                    <a:pt x="60" y="622"/>
                  </a:lnTo>
                  <a:lnTo>
                    <a:pt x="62" y="628"/>
                  </a:lnTo>
                  <a:lnTo>
                    <a:pt x="68" y="634"/>
                  </a:lnTo>
                  <a:lnTo>
                    <a:pt x="82" y="648"/>
                  </a:lnTo>
                  <a:lnTo>
                    <a:pt x="82" y="648"/>
                  </a:lnTo>
                  <a:lnTo>
                    <a:pt x="86" y="654"/>
                  </a:lnTo>
                  <a:lnTo>
                    <a:pt x="90" y="662"/>
                  </a:lnTo>
                  <a:lnTo>
                    <a:pt x="94" y="678"/>
                  </a:lnTo>
                  <a:lnTo>
                    <a:pt x="94" y="698"/>
                  </a:lnTo>
                  <a:lnTo>
                    <a:pt x="94" y="718"/>
                  </a:lnTo>
                  <a:lnTo>
                    <a:pt x="92" y="740"/>
                  </a:lnTo>
                  <a:lnTo>
                    <a:pt x="92" y="760"/>
                  </a:lnTo>
                  <a:lnTo>
                    <a:pt x="94" y="780"/>
                  </a:lnTo>
                  <a:lnTo>
                    <a:pt x="96" y="790"/>
                  </a:lnTo>
                  <a:lnTo>
                    <a:pt x="100" y="798"/>
                  </a:lnTo>
                  <a:lnTo>
                    <a:pt x="100" y="798"/>
                  </a:lnTo>
                  <a:lnTo>
                    <a:pt x="112" y="826"/>
                  </a:lnTo>
                  <a:lnTo>
                    <a:pt x="122" y="856"/>
                  </a:lnTo>
                  <a:lnTo>
                    <a:pt x="130" y="886"/>
                  </a:lnTo>
                  <a:lnTo>
                    <a:pt x="136" y="916"/>
                  </a:lnTo>
                  <a:lnTo>
                    <a:pt x="136" y="916"/>
                  </a:lnTo>
                  <a:lnTo>
                    <a:pt x="142" y="942"/>
                  </a:lnTo>
                  <a:lnTo>
                    <a:pt x="146" y="952"/>
                  </a:lnTo>
                  <a:lnTo>
                    <a:pt x="152" y="964"/>
                  </a:lnTo>
                  <a:lnTo>
                    <a:pt x="160" y="972"/>
                  </a:lnTo>
                  <a:lnTo>
                    <a:pt x="168" y="982"/>
                  </a:lnTo>
                  <a:lnTo>
                    <a:pt x="178" y="990"/>
                  </a:lnTo>
                  <a:lnTo>
                    <a:pt x="190" y="996"/>
                  </a:lnTo>
                  <a:lnTo>
                    <a:pt x="190" y="996"/>
                  </a:lnTo>
                  <a:lnTo>
                    <a:pt x="220" y="1014"/>
                  </a:lnTo>
                  <a:lnTo>
                    <a:pt x="250" y="1036"/>
                  </a:lnTo>
                  <a:lnTo>
                    <a:pt x="282" y="1060"/>
                  </a:lnTo>
                  <a:lnTo>
                    <a:pt x="312" y="1086"/>
                  </a:lnTo>
                  <a:lnTo>
                    <a:pt x="340" y="1116"/>
                  </a:lnTo>
                  <a:lnTo>
                    <a:pt x="364" y="1146"/>
                  </a:lnTo>
                  <a:lnTo>
                    <a:pt x="374" y="1162"/>
                  </a:lnTo>
                  <a:lnTo>
                    <a:pt x="384" y="1178"/>
                  </a:lnTo>
                  <a:lnTo>
                    <a:pt x="390" y="1194"/>
                  </a:lnTo>
                  <a:lnTo>
                    <a:pt x="396" y="1210"/>
                  </a:lnTo>
                  <a:lnTo>
                    <a:pt x="396" y="1210"/>
                  </a:lnTo>
                  <a:lnTo>
                    <a:pt x="400" y="1226"/>
                  </a:lnTo>
                  <a:lnTo>
                    <a:pt x="404" y="1248"/>
                  </a:lnTo>
                  <a:lnTo>
                    <a:pt x="404" y="1258"/>
                  </a:lnTo>
                  <a:lnTo>
                    <a:pt x="404" y="1266"/>
                  </a:lnTo>
                  <a:lnTo>
                    <a:pt x="400" y="1274"/>
                  </a:lnTo>
                  <a:lnTo>
                    <a:pt x="394" y="1280"/>
                  </a:lnTo>
                  <a:lnTo>
                    <a:pt x="394" y="1280"/>
                  </a:lnTo>
                  <a:lnTo>
                    <a:pt x="520" y="1302"/>
                  </a:lnTo>
                  <a:lnTo>
                    <a:pt x="520" y="1302"/>
                  </a:lnTo>
                  <a:lnTo>
                    <a:pt x="590" y="1312"/>
                  </a:lnTo>
                  <a:lnTo>
                    <a:pt x="590" y="1312"/>
                  </a:lnTo>
                  <a:lnTo>
                    <a:pt x="604" y="1294"/>
                  </a:lnTo>
                  <a:lnTo>
                    <a:pt x="618" y="1280"/>
                  </a:lnTo>
                  <a:lnTo>
                    <a:pt x="618" y="1280"/>
                  </a:lnTo>
                  <a:lnTo>
                    <a:pt x="624" y="1274"/>
                  </a:lnTo>
                  <a:lnTo>
                    <a:pt x="624" y="1272"/>
                  </a:lnTo>
                  <a:lnTo>
                    <a:pt x="622" y="1272"/>
                  </a:lnTo>
                  <a:lnTo>
                    <a:pt x="618" y="1268"/>
                  </a:lnTo>
                  <a:lnTo>
                    <a:pt x="616" y="1264"/>
                  </a:lnTo>
                  <a:lnTo>
                    <a:pt x="612" y="1256"/>
                  </a:lnTo>
                  <a:lnTo>
                    <a:pt x="612" y="1256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:a16="http://schemas.microsoft.com/office/drawing/2014/main" id="{7B214E0E-2332-43D8-BF17-7BEF2A990560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2776025" y="3583647"/>
              <a:ext cx="793740" cy="924770"/>
            </a:xfrm>
            <a:custGeom>
              <a:avLst/>
              <a:gdLst/>
              <a:ahLst/>
              <a:cxnLst>
                <a:cxn ang="0">
                  <a:pos x="630" y="78"/>
                </a:cxn>
                <a:cxn ang="0">
                  <a:pos x="184" y="0"/>
                </a:cxn>
                <a:cxn ang="0">
                  <a:pos x="184" y="0"/>
                </a:cxn>
                <a:cxn ang="0">
                  <a:pos x="162" y="94"/>
                </a:cxn>
                <a:cxn ang="0">
                  <a:pos x="162" y="94"/>
                </a:cxn>
                <a:cxn ang="0">
                  <a:pos x="160" y="98"/>
                </a:cxn>
                <a:cxn ang="0">
                  <a:pos x="158" y="100"/>
                </a:cxn>
                <a:cxn ang="0">
                  <a:pos x="152" y="102"/>
                </a:cxn>
                <a:cxn ang="0">
                  <a:pos x="146" y="100"/>
                </a:cxn>
                <a:cxn ang="0">
                  <a:pos x="144" y="100"/>
                </a:cxn>
                <a:cxn ang="0">
                  <a:pos x="144" y="100"/>
                </a:cxn>
                <a:cxn ang="0">
                  <a:pos x="136" y="94"/>
                </a:cxn>
                <a:cxn ang="0">
                  <a:pos x="126" y="90"/>
                </a:cxn>
                <a:cxn ang="0">
                  <a:pos x="112" y="88"/>
                </a:cxn>
                <a:cxn ang="0">
                  <a:pos x="112" y="88"/>
                </a:cxn>
                <a:cxn ang="0">
                  <a:pos x="104" y="90"/>
                </a:cxn>
                <a:cxn ang="0">
                  <a:pos x="100" y="94"/>
                </a:cxn>
                <a:cxn ang="0">
                  <a:pos x="98" y="98"/>
                </a:cxn>
                <a:cxn ang="0">
                  <a:pos x="96" y="104"/>
                </a:cxn>
                <a:cxn ang="0">
                  <a:pos x="96" y="116"/>
                </a:cxn>
                <a:cxn ang="0">
                  <a:pos x="96" y="122"/>
                </a:cxn>
                <a:cxn ang="0">
                  <a:pos x="90" y="196"/>
                </a:cxn>
                <a:cxn ang="0">
                  <a:pos x="78" y="214"/>
                </a:cxn>
                <a:cxn ang="0">
                  <a:pos x="78" y="214"/>
                </a:cxn>
                <a:cxn ang="0">
                  <a:pos x="72" y="230"/>
                </a:cxn>
                <a:cxn ang="0">
                  <a:pos x="66" y="248"/>
                </a:cxn>
                <a:cxn ang="0">
                  <a:pos x="62" y="274"/>
                </a:cxn>
                <a:cxn ang="0">
                  <a:pos x="62" y="274"/>
                </a:cxn>
                <a:cxn ang="0">
                  <a:pos x="60" y="288"/>
                </a:cxn>
                <a:cxn ang="0">
                  <a:pos x="56" y="300"/>
                </a:cxn>
                <a:cxn ang="0">
                  <a:pos x="48" y="322"/>
                </a:cxn>
                <a:cxn ang="0">
                  <a:pos x="38" y="342"/>
                </a:cxn>
                <a:cxn ang="0">
                  <a:pos x="32" y="358"/>
                </a:cxn>
                <a:cxn ang="0">
                  <a:pos x="32" y="358"/>
                </a:cxn>
                <a:cxn ang="0">
                  <a:pos x="24" y="390"/>
                </a:cxn>
                <a:cxn ang="0">
                  <a:pos x="22" y="408"/>
                </a:cxn>
                <a:cxn ang="0">
                  <a:pos x="22" y="416"/>
                </a:cxn>
                <a:cxn ang="0">
                  <a:pos x="22" y="426"/>
                </a:cxn>
                <a:cxn ang="0">
                  <a:pos x="22" y="426"/>
                </a:cxn>
                <a:cxn ang="0">
                  <a:pos x="26" y="434"/>
                </a:cxn>
                <a:cxn ang="0">
                  <a:pos x="28" y="438"/>
                </a:cxn>
                <a:cxn ang="0">
                  <a:pos x="32" y="442"/>
                </a:cxn>
                <a:cxn ang="0">
                  <a:pos x="34" y="442"/>
                </a:cxn>
                <a:cxn ang="0">
                  <a:pos x="34" y="444"/>
                </a:cxn>
                <a:cxn ang="0">
                  <a:pos x="28" y="450"/>
                </a:cxn>
                <a:cxn ang="0">
                  <a:pos x="28" y="450"/>
                </a:cxn>
                <a:cxn ang="0">
                  <a:pos x="14" y="464"/>
                </a:cxn>
                <a:cxn ang="0">
                  <a:pos x="0" y="482"/>
                </a:cxn>
                <a:cxn ang="0">
                  <a:pos x="0" y="482"/>
                </a:cxn>
                <a:cxn ang="0">
                  <a:pos x="14" y="484"/>
                </a:cxn>
                <a:cxn ang="0">
                  <a:pos x="18" y="498"/>
                </a:cxn>
                <a:cxn ang="0">
                  <a:pos x="358" y="708"/>
                </a:cxn>
                <a:cxn ang="0">
                  <a:pos x="534" y="734"/>
                </a:cxn>
                <a:cxn ang="0">
                  <a:pos x="630" y="78"/>
                </a:cxn>
                <a:cxn ang="0">
                  <a:pos x="630" y="78"/>
                </a:cxn>
              </a:cxnLst>
              <a:rect l="0" t="0" r="r" b="b"/>
              <a:pathLst>
                <a:path w="630" h="734">
                  <a:moveTo>
                    <a:pt x="630" y="78"/>
                  </a:moveTo>
                  <a:lnTo>
                    <a:pt x="184" y="0"/>
                  </a:lnTo>
                  <a:lnTo>
                    <a:pt x="184" y="0"/>
                  </a:lnTo>
                  <a:lnTo>
                    <a:pt x="162" y="94"/>
                  </a:lnTo>
                  <a:lnTo>
                    <a:pt x="162" y="94"/>
                  </a:lnTo>
                  <a:lnTo>
                    <a:pt x="160" y="98"/>
                  </a:lnTo>
                  <a:lnTo>
                    <a:pt x="158" y="100"/>
                  </a:lnTo>
                  <a:lnTo>
                    <a:pt x="152" y="102"/>
                  </a:lnTo>
                  <a:lnTo>
                    <a:pt x="146" y="100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36" y="94"/>
                  </a:lnTo>
                  <a:lnTo>
                    <a:pt x="126" y="90"/>
                  </a:lnTo>
                  <a:lnTo>
                    <a:pt x="112" y="88"/>
                  </a:lnTo>
                  <a:lnTo>
                    <a:pt x="112" y="88"/>
                  </a:lnTo>
                  <a:lnTo>
                    <a:pt x="104" y="90"/>
                  </a:lnTo>
                  <a:lnTo>
                    <a:pt x="100" y="94"/>
                  </a:lnTo>
                  <a:lnTo>
                    <a:pt x="98" y="98"/>
                  </a:lnTo>
                  <a:lnTo>
                    <a:pt x="96" y="104"/>
                  </a:lnTo>
                  <a:lnTo>
                    <a:pt x="96" y="116"/>
                  </a:lnTo>
                  <a:lnTo>
                    <a:pt x="96" y="122"/>
                  </a:lnTo>
                  <a:lnTo>
                    <a:pt x="90" y="196"/>
                  </a:lnTo>
                  <a:lnTo>
                    <a:pt x="78" y="214"/>
                  </a:lnTo>
                  <a:lnTo>
                    <a:pt x="78" y="214"/>
                  </a:lnTo>
                  <a:lnTo>
                    <a:pt x="72" y="230"/>
                  </a:lnTo>
                  <a:lnTo>
                    <a:pt x="66" y="248"/>
                  </a:lnTo>
                  <a:lnTo>
                    <a:pt x="62" y="274"/>
                  </a:lnTo>
                  <a:lnTo>
                    <a:pt x="62" y="274"/>
                  </a:lnTo>
                  <a:lnTo>
                    <a:pt x="60" y="288"/>
                  </a:lnTo>
                  <a:lnTo>
                    <a:pt x="56" y="300"/>
                  </a:lnTo>
                  <a:lnTo>
                    <a:pt x="48" y="322"/>
                  </a:lnTo>
                  <a:lnTo>
                    <a:pt x="38" y="342"/>
                  </a:lnTo>
                  <a:lnTo>
                    <a:pt x="32" y="358"/>
                  </a:lnTo>
                  <a:lnTo>
                    <a:pt x="32" y="358"/>
                  </a:lnTo>
                  <a:lnTo>
                    <a:pt x="24" y="390"/>
                  </a:lnTo>
                  <a:lnTo>
                    <a:pt x="22" y="408"/>
                  </a:lnTo>
                  <a:lnTo>
                    <a:pt x="22" y="416"/>
                  </a:lnTo>
                  <a:lnTo>
                    <a:pt x="22" y="426"/>
                  </a:lnTo>
                  <a:lnTo>
                    <a:pt x="22" y="426"/>
                  </a:lnTo>
                  <a:lnTo>
                    <a:pt x="26" y="434"/>
                  </a:lnTo>
                  <a:lnTo>
                    <a:pt x="28" y="438"/>
                  </a:lnTo>
                  <a:lnTo>
                    <a:pt x="32" y="442"/>
                  </a:lnTo>
                  <a:lnTo>
                    <a:pt x="34" y="442"/>
                  </a:lnTo>
                  <a:lnTo>
                    <a:pt x="34" y="444"/>
                  </a:lnTo>
                  <a:lnTo>
                    <a:pt x="28" y="450"/>
                  </a:lnTo>
                  <a:lnTo>
                    <a:pt x="28" y="450"/>
                  </a:lnTo>
                  <a:lnTo>
                    <a:pt x="14" y="464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4" y="484"/>
                  </a:lnTo>
                  <a:lnTo>
                    <a:pt x="18" y="498"/>
                  </a:lnTo>
                  <a:lnTo>
                    <a:pt x="358" y="708"/>
                  </a:lnTo>
                  <a:lnTo>
                    <a:pt x="534" y="734"/>
                  </a:lnTo>
                  <a:lnTo>
                    <a:pt x="630" y="78"/>
                  </a:lnTo>
                  <a:lnTo>
                    <a:pt x="630" y="7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4" name="Freeform 63">
              <a:extLst>
                <a:ext uri="{FF2B5EF4-FFF2-40B4-BE49-F238E27FC236}">
                  <a16:creationId xmlns:a16="http://schemas.microsoft.com/office/drawing/2014/main" id="{27C04BE7-F907-4CE7-91DB-D1DEB41B955E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7379717" y="2308624"/>
              <a:ext cx="201585" cy="360333"/>
            </a:xfrm>
            <a:custGeom>
              <a:avLst/>
              <a:gdLst/>
              <a:ahLst/>
              <a:cxnLst>
                <a:cxn ang="0">
                  <a:pos x="134" y="180"/>
                </a:cxn>
                <a:cxn ang="0">
                  <a:pos x="134" y="180"/>
                </a:cxn>
                <a:cxn ang="0">
                  <a:pos x="140" y="154"/>
                </a:cxn>
                <a:cxn ang="0">
                  <a:pos x="146" y="140"/>
                </a:cxn>
                <a:cxn ang="0">
                  <a:pos x="152" y="128"/>
                </a:cxn>
                <a:cxn ang="0">
                  <a:pos x="158" y="110"/>
                </a:cxn>
                <a:cxn ang="0">
                  <a:pos x="158" y="110"/>
                </a:cxn>
                <a:cxn ang="0">
                  <a:pos x="160" y="100"/>
                </a:cxn>
                <a:cxn ang="0">
                  <a:pos x="160" y="88"/>
                </a:cxn>
                <a:cxn ang="0">
                  <a:pos x="156" y="74"/>
                </a:cxn>
                <a:cxn ang="0">
                  <a:pos x="152" y="62"/>
                </a:cxn>
                <a:cxn ang="0">
                  <a:pos x="140" y="36"/>
                </a:cxn>
                <a:cxn ang="0">
                  <a:pos x="128" y="12"/>
                </a:cxn>
                <a:cxn ang="0">
                  <a:pos x="128" y="12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76" y="12"/>
                </a:cxn>
                <a:cxn ang="0">
                  <a:pos x="0" y="28"/>
                </a:cxn>
                <a:cxn ang="0">
                  <a:pos x="6" y="76"/>
                </a:cxn>
                <a:cxn ang="0">
                  <a:pos x="14" y="86"/>
                </a:cxn>
                <a:cxn ang="0">
                  <a:pos x="14" y="86"/>
                </a:cxn>
                <a:cxn ang="0">
                  <a:pos x="12" y="102"/>
                </a:cxn>
                <a:cxn ang="0">
                  <a:pos x="14" y="124"/>
                </a:cxn>
                <a:cxn ang="0">
                  <a:pos x="14" y="124"/>
                </a:cxn>
                <a:cxn ang="0">
                  <a:pos x="16" y="136"/>
                </a:cxn>
                <a:cxn ang="0">
                  <a:pos x="22" y="152"/>
                </a:cxn>
                <a:cxn ang="0">
                  <a:pos x="30" y="172"/>
                </a:cxn>
                <a:cxn ang="0">
                  <a:pos x="30" y="186"/>
                </a:cxn>
                <a:cxn ang="0">
                  <a:pos x="44" y="196"/>
                </a:cxn>
                <a:cxn ang="0">
                  <a:pos x="68" y="284"/>
                </a:cxn>
                <a:cxn ang="0">
                  <a:pos x="68" y="286"/>
                </a:cxn>
                <a:cxn ang="0">
                  <a:pos x="120" y="270"/>
                </a:cxn>
                <a:cxn ang="0">
                  <a:pos x="120" y="270"/>
                </a:cxn>
                <a:cxn ang="0">
                  <a:pos x="120" y="262"/>
                </a:cxn>
                <a:cxn ang="0">
                  <a:pos x="120" y="262"/>
                </a:cxn>
                <a:cxn ang="0">
                  <a:pos x="120" y="246"/>
                </a:cxn>
                <a:cxn ang="0">
                  <a:pos x="124" y="228"/>
                </a:cxn>
                <a:cxn ang="0">
                  <a:pos x="134" y="180"/>
                </a:cxn>
                <a:cxn ang="0">
                  <a:pos x="134" y="180"/>
                </a:cxn>
              </a:cxnLst>
              <a:rect l="0" t="0" r="r" b="b"/>
              <a:pathLst>
                <a:path w="160" h="286">
                  <a:moveTo>
                    <a:pt x="134" y="180"/>
                  </a:moveTo>
                  <a:lnTo>
                    <a:pt x="134" y="180"/>
                  </a:lnTo>
                  <a:lnTo>
                    <a:pt x="140" y="154"/>
                  </a:lnTo>
                  <a:lnTo>
                    <a:pt x="146" y="140"/>
                  </a:lnTo>
                  <a:lnTo>
                    <a:pt x="152" y="128"/>
                  </a:lnTo>
                  <a:lnTo>
                    <a:pt x="158" y="110"/>
                  </a:lnTo>
                  <a:lnTo>
                    <a:pt x="158" y="110"/>
                  </a:lnTo>
                  <a:lnTo>
                    <a:pt x="160" y="100"/>
                  </a:lnTo>
                  <a:lnTo>
                    <a:pt x="160" y="88"/>
                  </a:lnTo>
                  <a:lnTo>
                    <a:pt x="156" y="74"/>
                  </a:lnTo>
                  <a:lnTo>
                    <a:pt x="152" y="62"/>
                  </a:lnTo>
                  <a:lnTo>
                    <a:pt x="140" y="36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76" y="12"/>
                  </a:lnTo>
                  <a:lnTo>
                    <a:pt x="0" y="28"/>
                  </a:lnTo>
                  <a:lnTo>
                    <a:pt x="6" y="7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2" y="102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6" y="136"/>
                  </a:lnTo>
                  <a:lnTo>
                    <a:pt x="22" y="152"/>
                  </a:lnTo>
                  <a:lnTo>
                    <a:pt x="30" y="172"/>
                  </a:lnTo>
                  <a:lnTo>
                    <a:pt x="30" y="186"/>
                  </a:lnTo>
                  <a:lnTo>
                    <a:pt x="44" y="196"/>
                  </a:lnTo>
                  <a:lnTo>
                    <a:pt x="68" y="284"/>
                  </a:lnTo>
                  <a:lnTo>
                    <a:pt x="68" y="286"/>
                  </a:lnTo>
                  <a:lnTo>
                    <a:pt x="120" y="270"/>
                  </a:lnTo>
                  <a:lnTo>
                    <a:pt x="120" y="270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20" y="246"/>
                  </a:lnTo>
                  <a:lnTo>
                    <a:pt x="124" y="228"/>
                  </a:lnTo>
                  <a:lnTo>
                    <a:pt x="134" y="180"/>
                  </a:lnTo>
                  <a:lnTo>
                    <a:pt x="134" y="18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5" name="Freeform 64">
              <a:extLst>
                <a:ext uri="{FF2B5EF4-FFF2-40B4-BE49-F238E27FC236}">
                  <a16:creationId xmlns:a16="http://schemas.microsoft.com/office/drawing/2014/main" id="{C899574D-6871-4BFA-89F9-FE9C369A5099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7530906" y="2225470"/>
              <a:ext cx="181426" cy="423328"/>
            </a:xfrm>
            <a:custGeom>
              <a:avLst/>
              <a:gdLst/>
              <a:ahLst/>
              <a:cxnLst>
                <a:cxn ang="0">
                  <a:pos x="144" y="270"/>
                </a:cxn>
                <a:cxn ang="0">
                  <a:pos x="144" y="270"/>
                </a:cxn>
                <a:cxn ang="0">
                  <a:pos x="140" y="260"/>
                </a:cxn>
                <a:cxn ang="0">
                  <a:pos x="140" y="260"/>
                </a:cxn>
                <a:cxn ang="0">
                  <a:pos x="140" y="254"/>
                </a:cxn>
                <a:cxn ang="0">
                  <a:pos x="128" y="252"/>
                </a:cxn>
                <a:cxn ang="0">
                  <a:pos x="128" y="232"/>
                </a:cxn>
                <a:cxn ang="0">
                  <a:pos x="110" y="220"/>
                </a:cxn>
                <a:cxn ang="0">
                  <a:pos x="104" y="202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20" y="18"/>
                </a:cxn>
                <a:cxn ang="0">
                  <a:pos x="14" y="26"/>
                </a:cxn>
                <a:cxn ang="0">
                  <a:pos x="12" y="36"/>
                </a:cxn>
                <a:cxn ang="0">
                  <a:pos x="12" y="44"/>
                </a:cxn>
                <a:cxn ang="0">
                  <a:pos x="12" y="58"/>
                </a:cxn>
                <a:cxn ang="0">
                  <a:pos x="14" y="64"/>
                </a:cxn>
                <a:cxn ang="0">
                  <a:pos x="14" y="64"/>
                </a:cxn>
                <a:cxn ang="0">
                  <a:pos x="6" y="66"/>
                </a:cxn>
                <a:cxn ang="0">
                  <a:pos x="6" y="66"/>
                </a:cxn>
                <a:cxn ang="0">
                  <a:pos x="8" y="78"/>
                </a:cxn>
                <a:cxn ang="0">
                  <a:pos x="8" y="78"/>
                </a:cxn>
                <a:cxn ang="0">
                  <a:pos x="20" y="102"/>
                </a:cxn>
                <a:cxn ang="0">
                  <a:pos x="32" y="128"/>
                </a:cxn>
                <a:cxn ang="0">
                  <a:pos x="36" y="140"/>
                </a:cxn>
                <a:cxn ang="0">
                  <a:pos x="40" y="154"/>
                </a:cxn>
                <a:cxn ang="0">
                  <a:pos x="40" y="166"/>
                </a:cxn>
                <a:cxn ang="0">
                  <a:pos x="38" y="176"/>
                </a:cxn>
                <a:cxn ang="0">
                  <a:pos x="38" y="176"/>
                </a:cxn>
                <a:cxn ang="0">
                  <a:pos x="32" y="194"/>
                </a:cxn>
                <a:cxn ang="0">
                  <a:pos x="26" y="206"/>
                </a:cxn>
                <a:cxn ang="0">
                  <a:pos x="20" y="220"/>
                </a:cxn>
                <a:cxn ang="0">
                  <a:pos x="14" y="246"/>
                </a:cxn>
                <a:cxn ang="0">
                  <a:pos x="14" y="246"/>
                </a:cxn>
                <a:cxn ang="0">
                  <a:pos x="4" y="294"/>
                </a:cxn>
                <a:cxn ang="0">
                  <a:pos x="0" y="312"/>
                </a:cxn>
                <a:cxn ang="0">
                  <a:pos x="0" y="328"/>
                </a:cxn>
                <a:cxn ang="0">
                  <a:pos x="0" y="328"/>
                </a:cxn>
                <a:cxn ang="0">
                  <a:pos x="0" y="336"/>
                </a:cxn>
                <a:cxn ang="0">
                  <a:pos x="106" y="306"/>
                </a:cxn>
                <a:cxn ang="0">
                  <a:pos x="144" y="270"/>
                </a:cxn>
              </a:cxnLst>
              <a:rect l="0" t="0" r="r" b="b"/>
              <a:pathLst>
                <a:path w="144" h="336">
                  <a:moveTo>
                    <a:pt x="144" y="270"/>
                  </a:moveTo>
                  <a:lnTo>
                    <a:pt x="144" y="270"/>
                  </a:lnTo>
                  <a:lnTo>
                    <a:pt x="140" y="260"/>
                  </a:lnTo>
                  <a:lnTo>
                    <a:pt x="140" y="260"/>
                  </a:lnTo>
                  <a:lnTo>
                    <a:pt x="140" y="254"/>
                  </a:lnTo>
                  <a:lnTo>
                    <a:pt x="128" y="252"/>
                  </a:lnTo>
                  <a:lnTo>
                    <a:pt x="128" y="232"/>
                  </a:lnTo>
                  <a:lnTo>
                    <a:pt x="110" y="220"/>
                  </a:lnTo>
                  <a:lnTo>
                    <a:pt x="104" y="20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0" y="18"/>
                  </a:lnTo>
                  <a:lnTo>
                    <a:pt x="14" y="26"/>
                  </a:lnTo>
                  <a:lnTo>
                    <a:pt x="12" y="36"/>
                  </a:lnTo>
                  <a:lnTo>
                    <a:pt x="12" y="44"/>
                  </a:lnTo>
                  <a:lnTo>
                    <a:pt x="12" y="58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20" y="102"/>
                  </a:lnTo>
                  <a:lnTo>
                    <a:pt x="32" y="128"/>
                  </a:lnTo>
                  <a:lnTo>
                    <a:pt x="36" y="140"/>
                  </a:lnTo>
                  <a:lnTo>
                    <a:pt x="40" y="154"/>
                  </a:lnTo>
                  <a:lnTo>
                    <a:pt x="40" y="166"/>
                  </a:lnTo>
                  <a:lnTo>
                    <a:pt x="38" y="176"/>
                  </a:lnTo>
                  <a:lnTo>
                    <a:pt x="38" y="176"/>
                  </a:lnTo>
                  <a:lnTo>
                    <a:pt x="32" y="194"/>
                  </a:lnTo>
                  <a:lnTo>
                    <a:pt x="26" y="206"/>
                  </a:lnTo>
                  <a:lnTo>
                    <a:pt x="20" y="220"/>
                  </a:lnTo>
                  <a:lnTo>
                    <a:pt x="14" y="246"/>
                  </a:lnTo>
                  <a:lnTo>
                    <a:pt x="14" y="246"/>
                  </a:lnTo>
                  <a:lnTo>
                    <a:pt x="4" y="294"/>
                  </a:lnTo>
                  <a:lnTo>
                    <a:pt x="0" y="312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36"/>
                  </a:lnTo>
                  <a:lnTo>
                    <a:pt x="106" y="306"/>
                  </a:lnTo>
                  <a:lnTo>
                    <a:pt x="144" y="27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6" name="Freeform 65">
              <a:extLst>
                <a:ext uri="{FF2B5EF4-FFF2-40B4-BE49-F238E27FC236}">
                  <a16:creationId xmlns:a16="http://schemas.microsoft.com/office/drawing/2014/main" id="{59BC60C9-4B00-4B44-9772-EFFA9082EE1C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2851619" y="1771904"/>
              <a:ext cx="695467" cy="1146513"/>
            </a:xfrm>
            <a:custGeom>
              <a:avLst/>
              <a:gdLst/>
              <a:ahLst/>
              <a:cxnLst>
                <a:cxn ang="0">
                  <a:pos x="454" y="570"/>
                </a:cxn>
                <a:cxn ang="0">
                  <a:pos x="448" y="556"/>
                </a:cxn>
                <a:cxn ang="0">
                  <a:pos x="430" y="522"/>
                </a:cxn>
                <a:cxn ang="0">
                  <a:pos x="420" y="496"/>
                </a:cxn>
                <a:cxn ang="0">
                  <a:pos x="416" y="484"/>
                </a:cxn>
                <a:cxn ang="0">
                  <a:pos x="400" y="450"/>
                </a:cxn>
                <a:cxn ang="0">
                  <a:pos x="374" y="420"/>
                </a:cxn>
                <a:cxn ang="0">
                  <a:pos x="364" y="412"/>
                </a:cxn>
                <a:cxn ang="0">
                  <a:pos x="358" y="424"/>
                </a:cxn>
                <a:cxn ang="0">
                  <a:pos x="352" y="444"/>
                </a:cxn>
                <a:cxn ang="0">
                  <a:pos x="342" y="452"/>
                </a:cxn>
                <a:cxn ang="0">
                  <a:pos x="332" y="454"/>
                </a:cxn>
                <a:cxn ang="0">
                  <a:pos x="324" y="452"/>
                </a:cxn>
                <a:cxn ang="0">
                  <a:pos x="322" y="446"/>
                </a:cxn>
                <a:cxn ang="0">
                  <a:pos x="326" y="434"/>
                </a:cxn>
                <a:cxn ang="0">
                  <a:pos x="324" y="412"/>
                </a:cxn>
                <a:cxn ang="0">
                  <a:pos x="324" y="392"/>
                </a:cxn>
                <a:cxn ang="0">
                  <a:pos x="328" y="376"/>
                </a:cxn>
                <a:cxn ang="0">
                  <a:pos x="328" y="360"/>
                </a:cxn>
                <a:cxn ang="0">
                  <a:pos x="326" y="352"/>
                </a:cxn>
                <a:cxn ang="0">
                  <a:pos x="310" y="326"/>
                </a:cxn>
                <a:cxn ang="0">
                  <a:pos x="292" y="310"/>
                </a:cxn>
                <a:cxn ang="0">
                  <a:pos x="284" y="296"/>
                </a:cxn>
                <a:cxn ang="0">
                  <a:pos x="282" y="290"/>
                </a:cxn>
                <a:cxn ang="0">
                  <a:pos x="286" y="276"/>
                </a:cxn>
                <a:cxn ang="0">
                  <a:pos x="290" y="264"/>
                </a:cxn>
                <a:cxn ang="0">
                  <a:pos x="286" y="250"/>
                </a:cxn>
                <a:cxn ang="0">
                  <a:pos x="274" y="208"/>
                </a:cxn>
                <a:cxn ang="0">
                  <a:pos x="268" y="180"/>
                </a:cxn>
                <a:cxn ang="0">
                  <a:pos x="264" y="150"/>
                </a:cxn>
                <a:cxn ang="0">
                  <a:pos x="266" y="110"/>
                </a:cxn>
                <a:cxn ang="0">
                  <a:pos x="272" y="70"/>
                </a:cxn>
                <a:cxn ang="0">
                  <a:pos x="274" y="58"/>
                </a:cxn>
                <a:cxn ang="0">
                  <a:pos x="288" y="22"/>
                </a:cxn>
                <a:cxn ang="0">
                  <a:pos x="208" y="0"/>
                </a:cxn>
                <a:cxn ang="0">
                  <a:pos x="126" y="272"/>
                </a:cxn>
                <a:cxn ang="0">
                  <a:pos x="130" y="302"/>
                </a:cxn>
                <a:cxn ang="0">
                  <a:pos x="128" y="316"/>
                </a:cxn>
                <a:cxn ang="0">
                  <a:pos x="122" y="336"/>
                </a:cxn>
                <a:cxn ang="0">
                  <a:pos x="126" y="340"/>
                </a:cxn>
                <a:cxn ang="0">
                  <a:pos x="142" y="372"/>
                </a:cxn>
                <a:cxn ang="0">
                  <a:pos x="142" y="386"/>
                </a:cxn>
                <a:cxn ang="0">
                  <a:pos x="130" y="418"/>
                </a:cxn>
                <a:cxn ang="0">
                  <a:pos x="46" y="510"/>
                </a:cxn>
                <a:cxn ang="0">
                  <a:pos x="50" y="514"/>
                </a:cxn>
                <a:cxn ang="0">
                  <a:pos x="60" y="532"/>
                </a:cxn>
                <a:cxn ang="0">
                  <a:pos x="64" y="550"/>
                </a:cxn>
                <a:cxn ang="0">
                  <a:pos x="62" y="558"/>
                </a:cxn>
                <a:cxn ang="0">
                  <a:pos x="40" y="610"/>
                </a:cxn>
                <a:cxn ang="0">
                  <a:pos x="242" y="856"/>
                </a:cxn>
                <a:cxn ang="0">
                  <a:pos x="552" y="596"/>
                </a:cxn>
                <a:cxn ang="0">
                  <a:pos x="524" y="584"/>
                </a:cxn>
                <a:cxn ang="0">
                  <a:pos x="490" y="584"/>
                </a:cxn>
                <a:cxn ang="0">
                  <a:pos x="468" y="580"/>
                </a:cxn>
                <a:cxn ang="0">
                  <a:pos x="456" y="572"/>
                </a:cxn>
                <a:cxn ang="0">
                  <a:pos x="454" y="570"/>
                </a:cxn>
              </a:cxnLst>
              <a:rect l="0" t="0" r="r" b="b"/>
              <a:pathLst>
                <a:path w="552" h="910">
                  <a:moveTo>
                    <a:pt x="454" y="570"/>
                  </a:moveTo>
                  <a:lnTo>
                    <a:pt x="454" y="570"/>
                  </a:lnTo>
                  <a:lnTo>
                    <a:pt x="452" y="562"/>
                  </a:lnTo>
                  <a:lnTo>
                    <a:pt x="448" y="556"/>
                  </a:lnTo>
                  <a:lnTo>
                    <a:pt x="440" y="542"/>
                  </a:lnTo>
                  <a:lnTo>
                    <a:pt x="430" y="522"/>
                  </a:lnTo>
                  <a:lnTo>
                    <a:pt x="424" y="510"/>
                  </a:lnTo>
                  <a:lnTo>
                    <a:pt x="420" y="496"/>
                  </a:lnTo>
                  <a:lnTo>
                    <a:pt x="420" y="496"/>
                  </a:lnTo>
                  <a:lnTo>
                    <a:pt x="416" y="484"/>
                  </a:lnTo>
                  <a:lnTo>
                    <a:pt x="412" y="472"/>
                  </a:lnTo>
                  <a:lnTo>
                    <a:pt x="400" y="450"/>
                  </a:lnTo>
                  <a:lnTo>
                    <a:pt x="384" y="428"/>
                  </a:lnTo>
                  <a:lnTo>
                    <a:pt x="374" y="420"/>
                  </a:lnTo>
                  <a:lnTo>
                    <a:pt x="364" y="412"/>
                  </a:lnTo>
                  <a:lnTo>
                    <a:pt x="364" y="412"/>
                  </a:lnTo>
                  <a:lnTo>
                    <a:pt x="360" y="418"/>
                  </a:lnTo>
                  <a:lnTo>
                    <a:pt x="358" y="424"/>
                  </a:lnTo>
                  <a:lnTo>
                    <a:pt x="354" y="438"/>
                  </a:lnTo>
                  <a:lnTo>
                    <a:pt x="352" y="444"/>
                  </a:lnTo>
                  <a:lnTo>
                    <a:pt x="348" y="450"/>
                  </a:lnTo>
                  <a:lnTo>
                    <a:pt x="342" y="452"/>
                  </a:lnTo>
                  <a:lnTo>
                    <a:pt x="332" y="454"/>
                  </a:lnTo>
                  <a:lnTo>
                    <a:pt x="332" y="454"/>
                  </a:lnTo>
                  <a:lnTo>
                    <a:pt x="326" y="454"/>
                  </a:lnTo>
                  <a:lnTo>
                    <a:pt x="324" y="452"/>
                  </a:lnTo>
                  <a:lnTo>
                    <a:pt x="322" y="450"/>
                  </a:lnTo>
                  <a:lnTo>
                    <a:pt x="322" y="446"/>
                  </a:lnTo>
                  <a:lnTo>
                    <a:pt x="326" y="434"/>
                  </a:lnTo>
                  <a:lnTo>
                    <a:pt x="326" y="434"/>
                  </a:lnTo>
                  <a:lnTo>
                    <a:pt x="326" y="422"/>
                  </a:lnTo>
                  <a:lnTo>
                    <a:pt x="324" y="412"/>
                  </a:lnTo>
                  <a:lnTo>
                    <a:pt x="322" y="402"/>
                  </a:lnTo>
                  <a:lnTo>
                    <a:pt x="324" y="392"/>
                  </a:lnTo>
                  <a:lnTo>
                    <a:pt x="324" y="392"/>
                  </a:lnTo>
                  <a:lnTo>
                    <a:pt x="328" y="376"/>
                  </a:lnTo>
                  <a:lnTo>
                    <a:pt x="328" y="370"/>
                  </a:lnTo>
                  <a:lnTo>
                    <a:pt x="328" y="360"/>
                  </a:lnTo>
                  <a:lnTo>
                    <a:pt x="328" y="360"/>
                  </a:lnTo>
                  <a:lnTo>
                    <a:pt x="326" y="352"/>
                  </a:lnTo>
                  <a:lnTo>
                    <a:pt x="320" y="342"/>
                  </a:lnTo>
                  <a:lnTo>
                    <a:pt x="310" y="326"/>
                  </a:lnTo>
                  <a:lnTo>
                    <a:pt x="310" y="326"/>
                  </a:lnTo>
                  <a:lnTo>
                    <a:pt x="292" y="310"/>
                  </a:lnTo>
                  <a:lnTo>
                    <a:pt x="286" y="300"/>
                  </a:lnTo>
                  <a:lnTo>
                    <a:pt x="284" y="296"/>
                  </a:lnTo>
                  <a:lnTo>
                    <a:pt x="282" y="290"/>
                  </a:lnTo>
                  <a:lnTo>
                    <a:pt x="282" y="290"/>
                  </a:lnTo>
                  <a:lnTo>
                    <a:pt x="284" y="282"/>
                  </a:lnTo>
                  <a:lnTo>
                    <a:pt x="286" y="276"/>
                  </a:lnTo>
                  <a:lnTo>
                    <a:pt x="288" y="270"/>
                  </a:lnTo>
                  <a:lnTo>
                    <a:pt x="290" y="264"/>
                  </a:lnTo>
                  <a:lnTo>
                    <a:pt x="290" y="264"/>
                  </a:lnTo>
                  <a:lnTo>
                    <a:pt x="286" y="250"/>
                  </a:lnTo>
                  <a:lnTo>
                    <a:pt x="282" y="236"/>
                  </a:lnTo>
                  <a:lnTo>
                    <a:pt x="274" y="208"/>
                  </a:lnTo>
                  <a:lnTo>
                    <a:pt x="274" y="208"/>
                  </a:lnTo>
                  <a:lnTo>
                    <a:pt x="268" y="180"/>
                  </a:lnTo>
                  <a:lnTo>
                    <a:pt x="264" y="150"/>
                  </a:lnTo>
                  <a:lnTo>
                    <a:pt x="264" y="150"/>
                  </a:lnTo>
                  <a:lnTo>
                    <a:pt x="264" y="130"/>
                  </a:lnTo>
                  <a:lnTo>
                    <a:pt x="266" y="110"/>
                  </a:lnTo>
                  <a:lnTo>
                    <a:pt x="270" y="90"/>
                  </a:lnTo>
                  <a:lnTo>
                    <a:pt x="272" y="70"/>
                  </a:lnTo>
                  <a:lnTo>
                    <a:pt x="272" y="70"/>
                  </a:lnTo>
                  <a:lnTo>
                    <a:pt x="274" y="58"/>
                  </a:lnTo>
                  <a:lnTo>
                    <a:pt x="278" y="46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08" y="0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28" y="280"/>
                  </a:lnTo>
                  <a:lnTo>
                    <a:pt x="130" y="302"/>
                  </a:lnTo>
                  <a:lnTo>
                    <a:pt x="130" y="302"/>
                  </a:lnTo>
                  <a:lnTo>
                    <a:pt x="128" y="316"/>
                  </a:lnTo>
                  <a:lnTo>
                    <a:pt x="126" y="326"/>
                  </a:lnTo>
                  <a:lnTo>
                    <a:pt x="122" y="336"/>
                  </a:lnTo>
                  <a:lnTo>
                    <a:pt x="122" y="336"/>
                  </a:lnTo>
                  <a:lnTo>
                    <a:pt x="126" y="340"/>
                  </a:lnTo>
                  <a:lnTo>
                    <a:pt x="134" y="354"/>
                  </a:lnTo>
                  <a:lnTo>
                    <a:pt x="142" y="372"/>
                  </a:lnTo>
                  <a:lnTo>
                    <a:pt x="144" y="380"/>
                  </a:lnTo>
                  <a:lnTo>
                    <a:pt x="142" y="386"/>
                  </a:lnTo>
                  <a:lnTo>
                    <a:pt x="142" y="386"/>
                  </a:lnTo>
                  <a:lnTo>
                    <a:pt x="130" y="418"/>
                  </a:lnTo>
                  <a:lnTo>
                    <a:pt x="122" y="434"/>
                  </a:lnTo>
                  <a:lnTo>
                    <a:pt x="46" y="510"/>
                  </a:lnTo>
                  <a:lnTo>
                    <a:pt x="46" y="510"/>
                  </a:lnTo>
                  <a:lnTo>
                    <a:pt x="50" y="514"/>
                  </a:lnTo>
                  <a:lnTo>
                    <a:pt x="58" y="526"/>
                  </a:lnTo>
                  <a:lnTo>
                    <a:pt x="60" y="532"/>
                  </a:lnTo>
                  <a:lnTo>
                    <a:pt x="62" y="540"/>
                  </a:lnTo>
                  <a:lnTo>
                    <a:pt x="64" y="550"/>
                  </a:lnTo>
                  <a:lnTo>
                    <a:pt x="62" y="558"/>
                  </a:lnTo>
                  <a:lnTo>
                    <a:pt x="62" y="558"/>
                  </a:lnTo>
                  <a:lnTo>
                    <a:pt x="48" y="594"/>
                  </a:lnTo>
                  <a:lnTo>
                    <a:pt x="40" y="610"/>
                  </a:lnTo>
                  <a:lnTo>
                    <a:pt x="0" y="794"/>
                  </a:lnTo>
                  <a:lnTo>
                    <a:pt x="242" y="856"/>
                  </a:lnTo>
                  <a:lnTo>
                    <a:pt x="494" y="910"/>
                  </a:lnTo>
                  <a:lnTo>
                    <a:pt x="552" y="596"/>
                  </a:lnTo>
                  <a:lnTo>
                    <a:pt x="524" y="584"/>
                  </a:lnTo>
                  <a:lnTo>
                    <a:pt x="524" y="584"/>
                  </a:lnTo>
                  <a:lnTo>
                    <a:pt x="514" y="584"/>
                  </a:lnTo>
                  <a:lnTo>
                    <a:pt x="490" y="584"/>
                  </a:lnTo>
                  <a:lnTo>
                    <a:pt x="478" y="582"/>
                  </a:lnTo>
                  <a:lnTo>
                    <a:pt x="468" y="580"/>
                  </a:lnTo>
                  <a:lnTo>
                    <a:pt x="458" y="576"/>
                  </a:lnTo>
                  <a:lnTo>
                    <a:pt x="456" y="572"/>
                  </a:lnTo>
                  <a:lnTo>
                    <a:pt x="454" y="570"/>
                  </a:lnTo>
                  <a:lnTo>
                    <a:pt x="454" y="57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7" name="Freeform 66">
              <a:extLst>
                <a:ext uri="{FF2B5EF4-FFF2-40B4-BE49-F238E27FC236}">
                  <a16:creationId xmlns:a16="http://schemas.microsoft.com/office/drawing/2014/main" id="{ADB2C431-DF34-4BCB-BB33-4111DCBF340E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3184234" y="1799622"/>
              <a:ext cx="1138954" cy="786180"/>
            </a:xfrm>
            <a:custGeom>
              <a:avLst/>
              <a:gdLst/>
              <a:ahLst/>
              <a:cxnLst>
                <a:cxn ang="0">
                  <a:pos x="904" y="154"/>
                </a:cxn>
                <a:cxn ang="0">
                  <a:pos x="784" y="138"/>
                </a:cxn>
                <a:cxn ang="0">
                  <a:pos x="430" y="80"/>
                </a:cxn>
                <a:cxn ang="0">
                  <a:pos x="94" y="18"/>
                </a:cxn>
                <a:cxn ang="0">
                  <a:pos x="24" y="0"/>
                </a:cxn>
                <a:cxn ang="0">
                  <a:pos x="14" y="24"/>
                </a:cxn>
                <a:cxn ang="0">
                  <a:pos x="8" y="48"/>
                </a:cxn>
                <a:cxn ang="0">
                  <a:pos x="6" y="68"/>
                </a:cxn>
                <a:cxn ang="0">
                  <a:pos x="0" y="108"/>
                </a:cxn>
                <a:cxn ang="0">
                  <a:pos x="0" y="128"/>
                </a:cxn>
                <a:cxn ang="0">
                  <a:pos x="10" y="186"/>
                </a:cxn>
                <a:cxn ang="0">
                  <a:pos x="18" y="214"/>
                </a:cxn>
                <a:cxn ang="0">
                  <a:pos x="26" y="242"/>
                </a:cxn>
                <a:cxn ang="0">
                  <a:pos x="24" y="248"/>
                </a:cxn>
                <a:cxn ang="0">
                  <a:pos x="20" y="260"/>
                </a:cxn>
                <a:cxn ang="0">
                  <a:pos x="18" y="268"/>
                </a:cxn>
                <a:cxn ang="0">
                  <a:pos x="22" y="278"/>
                </a:cxn>
                <a:cxn ang="0">
                  <a:pos x="46" y="304"/>
                </a:cxn>
                <a:cxn ang="0">
                  <a:pos x="56" y="320"/>
                </a:cxn>
                <a:cxn ang="0">
                  <a:pos x="64" y="338"/>
                </a:cxn>
                <a:cxn ang="0">
                  <a:pos x="64" y="348"/>
                </a:cxn>
                <a:cxn ang="0">
                  <a:pos x="60" y="370"/>
                </a:cxn>
                <a:cxn ang="0">
                  <a:pos x="58" y="380"/>
                </a:cxn>
                <a:cxn ang="0">
                  <a:pos x="62" y="400"/>
                </a:cxn>
                <a:cxn ang="0">
                  <a:pos x="62" y="412"/>
                </a:cxn>
                <a:cxn ang="0">
                  <a:pos x="58" y="428"/>
                </a:cxn>
                <a:cxn ang="0">
                  <a:pos x="62" y="432"/>
                </a:cxn>
                <a:cxn ang="0">
                  <a:pos x="68" y="432"/>
                </a:cxn>
                <a:cxn ang="0">
                  <a:pos x="84" y="428"/>
                </a:cxn>
                <a:cxn ang="0">
                  <a:pos x="90" y="416"/>
                </a:cxn>
                <a:cxn ang="0">
                  <a:pos x="96" y="396"/>
                </a:cxn>
                <a:cxn ang="0">
                  <a:pos x="100" y="390"/>
                </a:cxn>
                <a:cxn ang="0">
                  <a:pos x="120" y="406"/>
                </a:cxn>
                <a:cxn ang="0">
                  <a:pos x="148" y="450"/>
                </a:cxn>
                <a:cxn ang="0">
                  <a:pos x="156" y="474"/>
                </a:cxn>
                <a:cxn ang="0">
                  <a:pos x="160" y="488"/>
                </a:cxn>
                <a:cxn ang="0">
                  <a:pos x="176" y="520"/>
                </a:cxn>
                <a:cxn ang="0">
                  <a:pos x="188" y="540"/>
                </a:cxn>
                <a:cxn ang="0">
                  <a:pos x="190" y="548"/>
                </a:cxn>
                <a:cxn ang="0">
                  <a:pos x="194" y="554"/>
                </a:cxn>
                <a:cxn ang="0">
                  <a:pos x="214" y="560"/>
                </a:cxn>
                <a:cxn ang="0">
                  <a:pos x="250" y="562"/>
                </a:cxn>
                <a:cxn ang="0">
                  <a:pos x="288" y="574"/>
                </a:cxn>
                <a:cxn ang="0">
                  <a:pos x="858" y="624"/>
                </a:cxn>
              </a:cxnLst>
              <a:rect l="0" t="0" r="r" b="b"/>
              <a:pathLst>
                <a:path w="904" h="624">
                  <a:moveTo>
                    <a:pt x="858" y="624"/>
                  </a:moveTo>
                  <a:lnTo>
                    <a:pt x="904" y="154"/>
                  </a:lnTo>
                  <a:lnTo>
                    <a:pt x="904" y="154"/>
                  </a:lnTo>
                  <a:lnTo>
                    <a:pt x="784" y="138"/>
                  </a:lnTo>
                  <a:lnTo>
                    <a:pt x="664" y="120"/>
                  </a:lnTo>
                  <a:lnTo>
                    <a:pt x="430" y="80"/>
                  </a:lnTo>
                  <a:lnTo>
                    <a:pt x="230" y="44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4"/>
                  </a:lnTo>
                  <a:lnTo>
                    <a:pt x="10" y="36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6" y="68"/>
                  </a:lnTo>
                  <a:lnTo>
                    <a:pt x="2" y="88"/>
                  </a:lnTo>
                  <a:lnTo>
                    <a:pt x="0" y="108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4" y="158"/>
                  </a:lnTo>
                  <a:lnTo>
                    <a:pt x="10" y="186"/>
                  </a:lnTo>
                  <a:lnTo>
                    <a:pt x="10" y="186"/>
                  </a:lnTo>
                  <a:lnTo>
                    <a:pt x="18" y="214"/>
                  </a:lnTo>
                  <a:lnTo>
                    <a:pt x="22" y="228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4" y="248"/>
                  </a:lnTo>
                  <a:lnTo>
                    <a:pt x="22" y="254"/>
                  </a:lnTo>
                  <a:lnTo>
                    <a:pt x="20" y="260"/>
                  </a:lnTo>
                  <a:lnTo>
                    <a:pt x="18" y="268"/>
                  </a:lnTo>
                  <a:lnTo>
                    <a:pt x="18" y="268"/>
                  </a:lnTo>
                  <a:lnTo>
                    <a:pt x="20" y="274"/>
                  </a:lnTo>
                  <a:lnTo>
                    <a:pt x="22" y="278"/>
                  </a:lnTo>
                  <a:lnTo>
                    <a:pt x="28" y="288"/>
                  </a:lnTo>
                  <a:lnTo>
                    <a:pt x="46" y="304"/>
                  </a:lnTo>
                  <a:lnTo>
                    <a:pt x="46" y="304"/>
                  </a:lnTo>
                  <a:lnTo>
                    <a:pt x="56" y="320"/>
                  </a:lnTo>
                  <a:lnTo>
                    <a:pt x="62" y="330"/>
                  </a:lnTo>
                  <a:lnTo>
                    <a:pt x="64" y="338"/>
                  </a:lnTo>
                  <a:lnTo>
                    <a:pt x="64" y="338"/>
                  </a:lnTo>
                  <a:lnTo>
                    <a:pt x="64" y="348"/>
                  </a:lnTo>
                  <a:lnTo>
                    <a:pt x="64" y="35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58" y="380"/>
                  </a:lnTo>
                  <a:lnTo>
                    <a:pt x="60" y="390"/>
                  </a:lnTo>
                  <a:lnTo>
                    <a:pt x="62" y="400"/>
                  </a:lnTo>
                  <a:lnTo>
                    <a:pt x="62" y="412"/>
                  </a:lnTo>
                  <a:lnTo>
                    <a:pt x="62" y="412"/>
                  </a:lnTo>
                  <a:lnTo>
                    <a:pt x="58" y="424"/>
                  </a:lnTo>
                  <a:lnTo>
                    <a:pt x="58" y="428"/>
                  </a:lnTo>
                  <a:lnTo>
                    <a:pt x="60" y="430"/>
                  </a:lnTo>
                  <a:lnTo>
                    <a:pt x="62" y="432"/>
                  </a:lnTo>
                  <a:lnTo>
                    <a:pt x="68" y="432"/>
                  </a:lnTo>
                  <a:lnTo>
                    <a:pt x="68" y="432"/>
                  </a:lnTo>
                  <a:lnTo>
                    <a:pt x="78" y="430"/>
                  </a:lnTo>
                  <a:lnTo>
                    <a:pt x="84" y="428"/>
                  </a:lnTo>
                  <a:lnTo>
                    <a:pt x="88" y="422"/>
                  </a:lnTo>
                  <a:lnTo>
                    <a:pt x="90" y="416"/>
                  </a:lnTo>
                  <a:lnTo>
                    <a:pt x="94" y="402"/>
                  </a:lnTo>
                  <a:lnTo>
                    <a:pt x="96" y="396"/>
                  </a:lnTo>
                  <a:lnTo>
                    <a:pt x="100" y="390"/>
                  </a:lnTo>
                  <a:lnTo>
                    <a:pt x="100" y="390"/>
                  </a:lnTo>
                  <a:lnTo>
                    <a:pt x="110" y="398"/>
                  </a:lnTo>
                  <a:lnTo>
                    <a:pt x="120" y="406"/>
                  </a:lnTo>
                  <a:lnTo>
                    <a:pt x="136" y="428"/>
                  </a:lnTo>
                  <a:lnTo>
                    <a:pt x="148" y="450"/>
                  </a:lnTo>
                  <a:lnTo>
                    <a:pt x="152" y="462"/>
                  </a:lnTo>
                  <a:lnTo>
                    <a:pt x="156" y="474"/>
                  </a:lnTo>
                  <a:lnTo>
                    <a:pt x="156" y="474"/>
                  </a:lnTo>
                  <a:lnTo>
                    <a:pt x="160" y="488"/>
                  </a:lnTo>
                  <a:lnTo>
                    <a:pt x="166" y="500"/>
                  </a:lnTo>
                  <a:lnTo>
                    <a:pt x="176" y="520"/>
                  </a:lnTo>
                  <a:lnTo>
                    <a:pt x="184" y="534"/>
                  </a:lnTo>
                  <a:lnTo>
                    <a:pt x="188" y="540"/>
                  </a:lnTo>
                  <a:lnTo>
                    <a:pt x="190" y="548"/>
                  </a:lnTo>
                  <a:lnTo>
                    <a:pt x="190" y="548"/>
                  </a:lnTo>
                  <a:lnTo>
                    <a:pt x="192" y="550"/>
                  </a:lnTo>
                  <a:lnTo>
                    <a:pt x="194" y="554"/>
                  </a:lnTo>
                  <a:lnTo>
                    <a:pt x="204" y="558"/>
                  </a:lnTo>
                  <a:lnTo>
                    <a:pt x="214" y="560"/>
                  </a:lnTo>
                  <a:lnTo>
                    <a:pt x="226" y="562"/>
                  </a:lnTo>
                  <a:lnTo>
                    <a:pt x="250" y="562"/>
                  </a:lnTo>
                  <a:lnTo>
                    <a:pt x="260" y="562"/>
                  </a:lnTo>
                  <a:lnTo>
                    <a:pt x="288" y="574"/>
                  </a:lnTo>
                  <a:lnTo>
                    <a:pt x="294" y="542"/>
                  </a:lnTo>
                  <a:lnTo>
                    <a:pt x="858" y="62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8" name="Freeform 67">
              <a:extLst>
                <a:ext uri="{FF2B5EF4-FFF2-40B4-BE49-F238E27FC236}">
                  <a16:creationId xmlns:a16="http://schemas.microsoft.com/office/drawing/2014/main" id="{B12C3FD4-A327-4BEF-A039-7F20416C4FBF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2420732" y="2694155"/>
              <a:ext cx="743344" cy="1159112"/>
            </a:xfrm>
            <a:custGeom>
              <a:avLst/>
              <a:gdLst/>
              <a:ahLst/>
              <a:cxnLst>
                <a:cxn ang="0">
                  <a:pos x="584" y="124"/>
                </a:cxn>
                <a:cxn ang="0">
                  <a:pos x="342" y="62"/>
                </a:cxn>
                <a:cxn ang="0">
                  <a:pos x="338" y="62"/>
                </a:cxn>
                <a:cxn ang="0">
                  <a:pos x="332" y="60"/>
                </a:cxn>
                <a:cxn ang="0">
                  <a:pos x="332" y="60"/>
                </a:cxn>
                <a:cxn ang="0">
                  <a:pos x="94" y="0"/>
                </a:cxn>
                <a:cxn ang="0">
                  <a:pos x="0" y="330"/>
                </a:cxn>
                <a:cxn ang="0">
                  <a:pos x="360" y="920"/>
                </a:cxn>
                <a:cxn ang="0">
                  <a:pos x="372" y="902"/>
                </a:cxn>
                <a:cxn ang="0">
                  <a:pos x="378" y="828"/>
                </a:cxn>
                <a:cxn ang="0">
                  <a:pos x="378" y="828"/>
                </a:cxn>
                <a:cxn ang="0">
                  <a:pos x="378" y="822"/>
                </a:cxn>
                <a:cxn ang="0">
                  <a:pos x="378" y="810"/>
                </a:cxn>
                <a:cxn ang="0">
                  <a:pos x="380" y="804"/>
                </a:cxn>
                <a:cxn ang="0">
                  <a:pos x="382" y="800"/>
                </a:cxn>
                <a:cxn ang="0">
                  <a:pos x="386" y="796"/>
                </a:cxn>
                <a:cxn ang="0">
                  <a:pos x="394" y="794"/>
                </a:cxn>
                <a:cxn ang="0">
                  <a:pos x="394" y="794"/>
                </a:cxn>
                <a:cxn ang="0">
                  <a:pos x="408" y="796"/>
                </a:cxn>
                <a:cxn ang="0">
                  <a:pos x="418" y="800"/>
                </a:cxn>
                <a:cxn ang="0">
                  <a:pos x="426" y="806"/>
                </a:cxn>
                <a:cxn ang="0">
                  <a:pos x="426" y="806"/>
                </a:cxn>
                <a:cxn ang="0">
                  <a:pos x="428" y="806"/>
                </a:cxn>
                <a:cxn ang="0">
                  <a:pos x="434" y="808"/>
                </a:cxn>
                <a:cxn ang="0">
                  <a:pos x="440" y="806"/>
                </a:cxn>
                <a:cxn ang="0">
                  <a:pos x="442" y="804"/>
                </a:cxn>
                <a:cxn ang="0">
                  <a:pos x="444" y="800"/>
                </a:cxn>
                <a:cxn ang="0">
                  <a:pos x="444" y="800"/>
                </a:cxn>
                <a:cxn ang="0">
                  <a:pos x="466" y="710"/>
                </a:cxn>
                <a:cxn ang="0">
                  <a:pos x="508" y="512"/>
                </a:cxn>
                <a:cxn ang="0">
                  <a:pos x="590" y="126"/>
                </a:cxn>
                <a:cxn ang="0">
                  <a:pos x="584" y="124"/>
                </a:cxn>
              </a:cxnLst>
              <a:rect l="0" t="0" r="r" b="b"/>
              <a:pathLst>
                <a:path w="590" h="920">
                  <a:moveTo>
                    <a:pt x="584" y="124"/>
                  </a:moveTo>
                  <a:lnTo>
                    <a:pt x="342" y="62"/>
                  </a:lnTo>
                  <a:lnTo>
                    <a:pt x="338" y="62"/>
                  </a:lnTo>
                  <a:lnTo>
                    <a:pt x="332" y="60"/>
                  </a:lnTo>
                  <a:lnTo>
                    <a:pt x="332" y="60"/>
                  </a:lnTo>
                  <a:lnTo>
                    <a:pt x="94" y="0"/>
                  </a:lnTo>
                  <a:lnTo>
                    <a:pt x="0" y="330"/>
                  </a:lnTo>
                  <a:lnTo>
                    <a:pt x="360" y="920"/>
                  </a:lnTo>
                  <a:lnTo>
                    <a:pt x="372" y="902"/>
                  </a:lnTo>
                  <a:lnTo>
                    <a:pt x="378" y="828"/>
                  </a:lnTo>
                  <a:lnTo>
                    <a:pt x="378" y="828"/>
                  </a:lnTo>
                  <a:lnTo>
                    <a:pt x="378" y="822"/>
                  </a:lnTo>
                  <a:lnTo>
                    <a:pt x="378" y="810"/>
                  </a:lnTo>
                  <a:lnTo>
                    <a:pt x="380" y="804"/>
                  </a:lnTo>
                  <a:lnTo>
                    <a:pt x="382" y="800"/>
                  </a:lnTo>
                  <a:lnTo>
                    <a:pt x="386" y="796"/>
                  </a:lnTo>
                  <a:lnTo>
                    <a:pt x="394" y="794"/>
                  </a:lnTo>
                  <a:lnTo>
                    <a:pt x="394" y="794"/>
                  </a:lnTo>
                  <a:lnTo>
                    <a:pt x="408" y="796"/>
                  </a:lnTo>
                  <a:lnTo>
                    <a:pt x="418" y="800"/>
                  </a:lnTo>
                  <a:lnTo>
                    <a:pt x="426" y="806"/>
                  </a:lnTo>
                  <a:lnTo>
                    <a:pt x="426" y="806"/>
                  </a:lnTo>
                  <a:lnTo>
                    <a:pt x="428" y="806"/>
                  </a:lnTo>
                  <a:lnTo>
                    <a:pt x="434" y="808"/>
                  </a:lnTo>
                  <a:lnTo>
                    <a:pt x="440" y="806"/>
                  </a:lnTo>
                  <a:lnTo>
                    <a:pt x="442" y="804"/>
                  </a:lnTo>
                  <a:lnTo>
                    <a:pt x="444" y="800"/>
                  </a:lnTo>
                  <a:lnTo>
                    <a:pt x="444" y="800"/>
                  </a:lnTo>
                  <a:lnTo>
                    <a:pt x="466" y="710"/>
                  </a:lnTo>
                  <a:lnTo>
                    <a:pt x="508" y="512"/>
                  </a:lnTo>
                  <a:lnTo>
                    <a:pt x="590" y="126"/>
                  </a:lnTo>
                  <a:lnTo>
                    <a:pt x="584" y="124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09" name="Freeform 68">
              <a:extLst>
                <a:ext uri="{FF2B5EF4-FFF2-40B4-BE49-F238E27FC236}">
                  <a16:creationId xmlns:a16="http://schemas.microsoft.com/office/drawing/2014/main" id="{21F6174E-EB6D-4FC9-A53F-9C9267AF95E7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4275311" y="1993648"/>
              <a:ext cx="745864" cy="529160"/>
            </a:xfrm>
            <a:custGeom>
              <a:avLst/>
              <a:gdLst/>
              <a:ahLst/>
              <a:cxnLst>
                <a:cxn ang="0">
                  <a:pos x="592" y="400"/>
                </a:cxn>
                <a:cxn ang="0">
                  <a:pos x="592" y="400"/>
                </a:cxn>
                <a:cxn ang="0">
                  <a:pos x="590" y="376"/>
                </a:cxn>
                <a:cxn ang="0">
                  <a:pos x="586" y="356"/>
                </a:cxn>
                <a:cxn ang="0">
                  <a:pos x="582" y="340"/>
                </a:cxn>
                <a:cxn ang="0">
                  <a:pos x="582" y="340"/>
                </a:cxn>
                <a:cxn ang="0">
                  <a:pos x="580" y="328"/>
                </a:cxn>
                <a:cxn ang="0">
                  <a:pos x="578" y="318"/>
                </a:cxn>
                <a:cxn ang="0">
                  <a:pos x="580" y="294"/>
                </a:cxn>
                <a:cxn ang="0">
                  <a:pos x="580" y="294"/>
                </a:cxn>
                <a:cxn ang="0">
                  <a:pos x="572" y="202"/>
                </a:cxn>
                <a:cxn ang="0">
                  <a:pos x="564" y="122"/>
                </a:cxn>
                <a:cxn ang="0">
                  <a:pos x="554" y="96"/>
                </a:cxn>
                <a:cxn ang="0">
                  <a:pos x="560" y="72"/>
                </a:cxn>
                <a:cxn ang="0">
                  <a:pos x="554" y="40"/>
                </a:cxn>
                <a:cxn ang="0">
                  <a:pos x="554" y="40"/>
                </a:cxn>
                <a:cxn ang="0">
                  <a:pos x="448" y="34"/>
                </a:cxn>
                <a:cxn ang="0">
                  <a:pos x="304" y="26"/>
                </a:cxn>
                <a:cxn ang="0">
                  <a:pos x="304" y="26"/>
                </a:cxn>
                <a:cxn ang="0">
                  <a:pos x="244" y="22"/>
                </a:cxn>
                <a:cxn ang="0">
                  <a:pos x="178" y="16"/>
                </a:cxn>
                <a:cxn ang="0">
                  <a:pos x="38" y="0"/>
                </a:cxn>
                <a:cxn ang="0">
                  <a:pos x="0" y="380"/>
                </a:cxn>
                <a:cxn ang="0">
                  <a:pos x="576" y="420"/>
                </a:cxn>
                <a:cxn ang="0">
                  <a:pos x="576" y="420"/>
                </a:cxn>
                <a:cxn ang="0">
                  <a:pos x="586" y="406"/>
                </a:cxn>
                <a:cxn ang="0">
                  <a:pos x="592" y="400"/>
                </a:cxn>
                <a:cxn ang="0">
                  <a:pos x="592" y="400"/>
                </a:cxn>
              </a:cxnLst>
              <a:rect l="0" t="0" r="r" b="b"/>
              <a:pathLst>
                <a:path w="592" h="420">
                  <a:moveTo>
                    <a:pt x="592" y="400"/>
                  </a:moveTo>
                  <a:lnTo>
                    <a:pt x="592" y="400"/>
                  </a:lnTo>
                  <a:lnTo>
                    <a:pt x="590" y="376"/>
                  </a:lnTo>
                  <a:lnTo>
                    <a:pt x="586" y="356"/>
                  </a:lnTo>
                  <a:lnTo>
                    <a:pt x="582" y="340"/>
                  </a:lnTo>
                  <a:lnTo>
                    <a:pt x="582" y="340"/>
                  </a:lnTo>
                  <a:lnTo>
                    <a:pt x="580" y="328"/>
                  </a:lnTo>
                  <a:lnTo>
                    <a:pt x="578" y="318"/>
                  </a:lnTo>
                  <a:lnTo>
                    <a:pt x="580" y="294"/>
                  </a:lnTo>
                  <a:lnTo>
                    <a:pt x="580" y="294"/>
                  </a:lnTo>
                  <a:lnTo>
                    <a:pt x="572" y="202"/>
                  </a:lnTo>
                  <a:lnTo>
                    <a:pt x="564" y="122"/>
                  </a:lnTo>
                  <a:lnTo>
                    <a:pt x="554" y="96"/>
                  </a:lnTo>
                  <a:lnTo>
                    <a:pt x="560" y="72"/>
                  </a:lnTo>
                  <a:lnTo>
                    <a:pt x="554" y="40"/>
                  </a:lnTo>
                  <a:lnTo>
                    <a:pt x="554" y="40"/>
                  </a:lnTo>
                  <a:lnTo>
                    <a:pt x="448" y="34"/>
                  </a:lnTo>
                  <a:lnTo>
                    <a:pt x="304" y="26"/>
                  </a:lnTo>
                  <a:lnTo>
                    <a:pt x="304" y="26"/>
                  </a:lnTo>
                  <a:lnTo>
                    <a:pt x="244" y="22"/>
                  </a:lnTo>
                  <a:lnTo>
                    <a:pt x="178" y="16"/>
                  </a:lnTo>
                  <a:lnTo>
                    <a:pt x="38" y="0"/>
                  </a:lnTo>
                  <a:lnTo>
                    <a:pt x="0" y="380"/>
                  </a:lnTo>
                  <a:lnTo>
                    <a:pt x="576" y="420"/>
                  </a:lnTo>
                  <a:lnTo>
                    <a:pt x="576" y="420"/>
                  </a:lnTo>
                  <a:lnTo>
                    <a:pt x="586" y="406"/>
                  </a:lnTo>
                  <a:lnTo>
                    <a:pt x="592" y="400"/>
                  </a:lnTo>
                  <a:lnTo>
                    <a:pt x="592" y="400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10" name="Freeform 69">
              <a:extLst>
                <a:ext uri="{FF2B5EF4-FFF2-40B4-BE49-F238E27FC236}">
                  <a16:creationId xmlns:a16="http://schemas.microsoft.com/office/drawing/2014/main" id="{9ABE99B6-E5D0-4B6D-A983-FF025610CDF2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4234994" y="2472411"/>
              <a:ext cx="808859" cy="496402"/>
            </a:xfrm>
            <a:custGeom>
              <a:avLst/>
              <a:gdLst/>
              <a:ahLst/>
              <a:cxnLst>
                <a:cxn ang="0">
                  <a:pos x="602" y="58"/>
                </a:cxn>
                <a:cxn ang="0">
                  <a:pos x="602" y="58"/>
                </a:cxn>
                <a:cxn ang="0">
                  <a:pos x="604" y="50"/>
                </a:cxn>
                <a:cxn ang="0">
                  <a:pos x="608" y="40"/>
                </a:cxn>
                <a:cxn ang="0">
                  <a:pos x="32" y="0"/>
                </a:cxn>
                <a:cxn ang="0">
                  <a:pos x="0" y="326"/>
                </a:cxn>
                <a:cxn ang="0">
                  <a:pos x="446" y="350"/>
                </a:cxn>
                <a:cxn ang="0">
                  <a:pos x="496" y="378"/>
                </a:cxn>
                <a:cxn ang="0">
                  <a:pos x="550" y="368"/>
                </a:cxn>
                <a:cxn ang="0">
                  <a:pos x="620" y="394"/>
                </a:cxn>
                <a:cxn ang="0">
                  <a:pos x="630" y="342"/>
                </a:cxn>
                <a:cxn ang="0">
                  <a:pos x="618" y="300"/>
                </a:cxn>
                <a:cxn ang="0">
                  <a:pos x="634" y="294"/>
                </a:cxn>
                <a:cxn ang="0">
                  <a:pos x="634" y="294"/>
                </a:cxn>
                <a:cxn ang="0">
                  <a:pos x="638" y="214"/>
                </a:cxn>
                <a:cxn ang="0">
                  <a:pos x="642" y="114"/>
                </a:cxn>
                <a:cxn ang="0">
                  <a:pos x="642" y="114"/>
                </a:cxn>
                <a:cxn ang="0">
                  <a:pos x="640" y="104"/>
                </a:cxn>
                <a:cxn ang="0">
                  <a:pos x="636" y="96"/>
                </a:cxn>
                <a:cxn ang="0">
                  <a:pos x="630" y="88"/>
                </a:cxn>
                <a:cxn ang="0">
                  <a:pos x="624" y="82"/>
                </a:cxn>
                <a:cxn ang="0">
                  <a:pos x="610" y="70"/>
                </a:cxn>
                <a:cxn ang="0">
                  <a:pos x="606" y="64"/>
                </a:cxn>
                <a:cxn ang="0">
                  <a:pos x="602" y="58"/>
                </a:cxn>
                <a:cxn ang="0">
                  <a:pos x="602" y="58"/>
                </a:cxn>
              </a:cxnLst>
              <a:rect l="0" t="0" r="r" b="b"/>
              <a:pathLst>
                <a:path w="642" h="394">
                  <a:moveTo>
                    <a:pt x="602" y="58"/>
                  </a:moveTo>
                  <a:lnTo>
                    <a:pt x="602" y="58"/>
                  </a:lnTo>
                  <a:lnTo>
                    <a:pt x="604" y="50"/>
                  </a:lnTo>
                  <a:lnTo>
                    <a:pt x="608" y="40"/>
                  </a:lnTo>
                  <a:lnTo>
                    <a:pt x="32" y="0"/>
                  </a:lnTo>
                  <a:lnTo>
                    <a:pt x="0" y="326"/>
                  </a:lnTo>
                  <a:lnTo>
                    <a:pt x="446" y="350"/>
                  </a:lnTo>
                  <a:lnTo>
                    <a:pt x="496" y="378"/>
                  </a:lnTo>
                  <a:lnTo>
                    <a:pt x="550" y="368"/>
                  </a:lnTo>
                  <a:lnTo>
                    <a:pt x="620" y="394"/>
                  </a:lnTo>
                  <a:lnTo>
                    <a:pt x="630" y="342"/>
                  </a:lnTo>
                  <a:lnTo>
                    <a:pt x="618" y="300"/>
                  </a:lnTo>
                  <a:lnTo>
                    <a:pt x="634" y="294"/>
                  </a:lnTo>
                  <a:lnTo>
                    <a:pt x="634" y="294"/>
                  </a:lnTo>
                  <a:lnTo>
                    <a:pt x="638" y="214"/>
                  </a:lnTo>
                  <a:lnTo>
                    <a:pt x="642" y="114"/>
                  </a:lnTo>
                  <a:lnTo>
                    <a:pt x="642" y="114"/>
                  </a:lnTo>
                  <a:lnTo>
                    <a:pt x="640" y="104"/>
                  </a:lnTo>
                  <a:lnTo>
                    <a:pt x="636" y="96"/>
                  </a:lnTo>
                  <a:lnTo>
                    <a:pt x="630" y="88"/>
                  </a:lnTo>
                  <a:lnTo>
                    <a:pt x="624" y="82"/>
                  </a:lnTo>
                  <a:lnTo>
                    <a:pt x="610" y="70"/>
                  </a:lnTo>
                  <a:lnTo>
                    <a:pt x="606" y="64"/>
                  </a:lnTo>
                  <a:lnTo>
                    <a:pt x="602" y="58"/>
                  </a:lnTo>
                  <a:lnTo>
                    <a:pt x="602" y="58"/>
                  </a:lnTo>
                  <a:close/>
                </a:path>
              </a:pathLst>
            </a:custGeom>
            <a:grpFill/>
            <a:ln w="3175">
              <a:solidFill>
                <a:srgbClr val="404040"/>
              </a:solidFill>
            </a:ln>
          </p:spPr>
          <p:txBody>
            <a:bodyPr vert="horz" wrap="square" lIns="83092" tIns="41546" rIns="83092" bIns="41546" numCol="1" anchor="t" anchorCtr="0" compatLnSpc="1">
              <a:prstTxWarp prst="textNoShape">
                <a:avLst/>
              </a:prstTxWarp>
            </a:bodyPr>
            <a:lstStyle/>
            <a:p>
              <a:endParaRPr lang="en-US" sz="1636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9352F79-D71C-4FFA-B008-5C79A8A8A450}"/>
              </a:ext>
            </a:extLst>
          </p:cNvPr>
          <p:cNvSpPr/>
          <p:nvPr/>
        </p:nvSpPr>
        <p:spPr>
          <a:xfrm>
            <a:off x="0" y="1921461"/>
            <a:ext cx="12192000" cy="3015080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B2C388D-8FF3-4D06-93B5-2B55A8124957}"/>
              </a:ext>
            </a:extLst>
          </p:cNvPr>
          <p:cNvSpPr/>
          <p:nvPr/>
        </p:nvSpPr>
        <p:spPr>
          <a:xfrm>
            <a:off x="20543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BA8C2992-787F-4E08-8780-DB8F1345D4AC}"/>
              </a:ext>
            </a:extLst>
          </p:cNvPr>
          <p:cNvSpPr/>
          <p:nvPr/>
        </p:nvSpPr>
        <p:spPr>
          <a:xfrm rot="10800000">
            <a:off x="1148303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66D007E-23C0-415D-9547-8144EBE0D86C}"/>
              </a:ext>
            </a:extLst>
          </p:cNvPr>
          <p:cNvGrpSpPr/>
          <p:nvPr/>
        </p:nvGrpSpPr>
        <p:grpSpPr>
          <a:xfrm>
            <a:off x="5532662" y="1832031"/>
            <a:ext cx="1125314" cy="188356"/>
            <a:chOff x="5179399" y="2097103"/>
            <a:chExt cx="1831839" cy="306614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6E9C16-CC4B-44AA-9DAD-48F5B7DC9CA5}"/>
                </a:ext>
              </a:extLst>
            </p:cNvPr>
            <p:cNvSpPr/>
            <p:nvPr/>
          </p:nvSpPr>
          <p:spPr>
            <a:xfrm>
              <a:off x="5179399" y="2097103"/>
              <a:ext cx="306614" cy="306614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B1A6FFF-DBD8-4580-8D71-BBDA2458E35A}"/>
                </a:ext>
              </a:extLst>
            </p:cNvPr>
            <p:cNvSpPr/>
            <p:nvPr/>
          </p:nvSpPr>
          <p:spPr>
            <a:xfrm>
              <a:off x="5942693" y="2097103"/>
              <a:ext cx="306614" cy="3066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EAE7710-DA75-46A2-96DF-BDDF8D5CE5CC}"/>
                </a:ext>
              </a:extLst>
            </p:cNvPr>
            <p:cNvSpPr/>
            <p:nvPr/>
          </p:nvSpPr>
          <p:spPr>
            <a:xfrm>
              <a:off x="6704624" y="2097103"/>
              <a:ext cx="306614" cy="30661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FE41134-17BA-4A9F-ACE2-6BC71F686DA2}"/>
              </a:ext>
            </a:extLst>
          </p:cNvPr>
          <p:cNvSpPr txBox="1"/>
          <p:nvPr/>
        </p:nvSpPr>
        <p:spPr>
          <a:xfrm>
            <a:off x="2790192" y="2591066"/>
            <a:ext cx="6611616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90" name="Rectangle 70">
            <a:extLst>
              <a:ext uri="{FF2B5EF4-FFF2-40B4-BE49-F238E27FC236}">
                <a16:creationId xmlns:a16="http://schemas.microsoft.com/office/drawing/2014/main" id="{F28F239A-4B3E-4AB2-9D14-BA4D865C46F5}"/>
              </a:ext>
            </a:extLst>
          </p:cNvPr>
          <p:cNvSpPr/>
          <p:nvPr/>
        </p:nvSpPr>
        <p:spPr>
          <a:xfrm flipV="1">
            <a:off x="20543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70">
            <a:extLst>
              <a:ext uri="{FF2B5EF4-FFF2-40B4-BE49-F238E27FC236}">
                <a16:creationId xmlns:a16="http://schemas.microsoft.com/office/drawing/2014/main" id="{68978508-D60A-4CC7-8199-A4C9C26330C3}"/>
              </a:ext>
            </a:extLst>
          </p:cNvPr>
          <p:cNvSpPr/>
          <p:nvPr/>
        </p:nvSpPr>
        <p:spPr>
          <a:xfrm rot="10800000" flipV="1">
            <a:off x="1148303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0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6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0833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Spatial data</a:t>
            </a:r>
          </a:p>
        </p:txBody>
      </p:sp>
      <p:sp>
        <p:nvSpPr>
          <p:cNvPr id="527" name="Text Box 199">
            <a:extLst>
              <a:ext uri="{FF2B5EF4-FFF2-40B4-BE49-F238E27FC236}">
                <a16:creationId xmlns:a16="http://schemas.microsoft.com/office/drawing/2014/main" id="{5567AE2A-D624-3249-9C19-9C9C1FFC0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63" y="1056191"/>
            <a:ext cx="87314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400" dirty="0"/>
              <a:t>Data which describes either location or shape </a:t>
            </a:r>
          </a:p>
        </p:txBody>
      </p:sp>
      <p:graphicFrame>
        <p:nvGraphicFramePr>
          <p:cNvPr id="133" name="Object 4">
            <a:extLst>
              <a:ext uri="{FF2B5EF4-FFF2-40B4-BE49-F238E27FC236}">
                <a16:creationId xmlns:a16="http://schemas.microsoft.com/office/drawing/2014/main" id="{B85A68F6-553D-2346-99BC-7607F37F33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640787"/>
              </p:ext>
            </p:extLst>
          </p:nvPr>
        </p:nvGraphicFramePr>
        <p:xfrm>
          <a:off x="6096000" y="1876098"/>
          <a:ext cx="5519530" cy="4566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Photo Editor-Foto" r:id="rId3" imgW="12573000" imgH="9944100" progId="MSPhotoEd.3">
                  <p:embed/>
                </p:oleObj>
              </mc:Choice>
              <mc:Fallback>
                <p:oleObj name="Photo Editor-Foto" r:id="rId3" imgW="12573000" imgH="9944100" progId="MSPhotoEd.3">
                  <p:embed/>
                  <p:pic>
                    <p:nvPicPr>
                      <p:cNvPr id="133" name="Object 4">
                        <a:extLst>
                          <a:ext uri="{FF2B5EF4-FFF2-40B4-BE49-F238E27FC236}">
                            <a16:creationId xmlns:a16="http://schemas.microsoft.com/office/drawing/2014/main" id="{B85A68F6-553D-2346-99BC-7607F37F33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76098"/>
                        <a:ext cx="5519530" cy="4566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rgbClr val="635F5F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DA8C2-1BC3-E64C-8B8C-5A511F5C4679}"/>
              </a:ext>
            </a:extLst>
          </p:cNvPr>
          <p:cNvSpPr txBox="1"/>
          <p:nvPr/>
        </p:nvSpPr>
        <p:spPr>
          <a:xfrm>
            <a:off x="708963" y="1719607"/>
            <a:ext cx="5073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083D65"/>
                </a:solidFill>
                <a:latin typeface="Segoe UI" panose="020B0502040204020203" pitchFamily="34" charset="0"/>
              </a:rPr>
              <a:t>GEOMETRY</a:t>
            </a:r>
            <a:r>
              <a:rPr lang="en-US" altLang="en-US" sz="2000" dirty="0"/>
              <a:t>:  Spatial object with coordinates expressed as (</a:t>
            </a:r>
            <a:r>
              <a:rPr lang="en-US" altLang="en-US" sz="2000" dirty="0" err="1"/>
              <a:t>x,y</a:t>
            </a:r>
            <a:r>
              <a:rPr lang="en-US" altLang="en-US" sz="2000" dirty="0"/>
              <a:t>) pairs, defined in the Cartesian plane. All calculations use Cartesian coordinates.</a:t>
            </a:r>
            <a:endParaRPr lang="ar-SA" altLang="en-US" sz="2000" dirty="0"/>
          </a:p>
        </p:txBody>
      </p:sp>
      <p:sp>
        <p:nvSpPr>
          <p:cNvPr id="137" name="Rectangle 3">
            <a:extLst>
              <a:ext uri="{FF2B5EF4-FFF2-40B4-BE49-F238E27FC236}">
                <a16:creationId xmlns:a16="http://schemas.microsoft.com/office/drawing/2014/main" id="{21962318-9879-CC4D-B5DF-37EEAFB51ED9}"/>
              </a:ext>
            </a:extLst>
          </p:cNvPr>
          <p:cNvSpPr txBox="1">
            <a:spLocks noChangeArrowheads="1"/>
          </p:cNvSpPr>
          <p:nvPr/>
        </p:nvSpPr>
        <p:spPr>
          <a:xfrm>
            <a:off x="708962" y="3145678"/>
            <a:ext cx="4793203" cy="30817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de-DE" altLang="en-US" sz="2000" dirty="0"/>
              <a:t>All geometries </a:t>
            </a:r>
            <a:r>
              <a:rPr lang="de-DE" altLang="en-US" sz="2000" dirty="0" err="1"/>
              <a:t>may</a:t>
            </a:r>
            <a:r>
              <a:rPr lang="de-DE" altLang="en-US" sz="2000" dirty="0"/>
              <a:t> </a:t>
            </a:r>
            <a:r>
              <a:rPr lang="de-DE" altLang="en-US" sz="2000" dirty="0" err="1"/>
              <a:t>have</a:t>
            </a:r>
            <a:r>
              <a:rPr lang="de-DE" altLang="en-US" sz="2000" dirty="0"/>
              <a:t> 2-4D </a:t>
            </a:r>
            <a:r>
              <a:rPr lang="de-DE" altLang="en-US" sz="2000" dirty="0" err="1"/>
              <a:t>coordinates</a:t>
            </a:r>
            <a:endParaRPr lang="de-DE" altLang="en-US" sz="2000" dirty="0"/>
          </a:p>
          <a:p>
            <a:pPr>
              <a:spcBef>
                <a:spcPct val="6000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de-DE" altLang="en-US" sz="2000" dirty="0"/>
              <a:t>Polygons </a:t>
            </a:r>
            <a:r>
              <a:rPr lang="de-DE" altLang="en-US" sz="2000" dirty="0" err="1"/>
              <a:t>can</a:t>
            </a:r>
            <a:r>
              <a:rPr lang="de-DE" altLang="en-US" sz="2000" dirty="0"/>
              <a:t> </a:t>
            </a:r>
            <a:r>
              <a:rPr lang="de-DE" altLang="en-US" sz="2000" dirty="0" err="1"/>
              <a:t>have</a:t>
            </a:r>
            <a:r>
              <a:rPr lang="de-DE" altLang="en-US" sz="2000" dirty="0"/>
              <a:t> </a:t>
            </a:r>
            <a:r>
              <a:rPr lang="de-DE" altLang="en-US" sz="2000" dirty="0" err="1"/>
              <a:t>holes</a:t>
            </a:r>
            <a:endParaRPr lang="de-DE" altLang="en-US" sz="2000" dirty="0"/>
          </a:p>
          <a:p>
            <a:pPr>
              <a:spcBef>
                <a:spcPct val="6000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de-DE" altLang="en-US" sz="2000" dirty="0" err="1"/>
              <a:t>Besides</a:t>
            </a:r>
            <a:r>
              <a:rPr lang="de-DE" altLang="en-US" sz="2000" dirty="0"/>
              <a:t>, </a:t>
            </a:r>
            <a:r>
              <a:rPr lang="de-DE" altLang="en-US" sz="2000" dirty="0" err="1"/>
              <a:t>there</a:t>
            </a:r>
            <a:r>
              <a:rPr lang="de-DE" altLang="en-US" sz="2000" dirty="0"/>
              <a:t> also </a:t>
            </a:r>
            <a:r>
              <a:rPr lang="de-DE" altLang="en-US" sz="2000" dirty="0" err="1"/>
              <a:t>exist</a:t>
            </a:r>
            <a:r>
              <a:rPr lang="de-DE" altLang="en-US" sz="2000" dirty="0"/>
              <a:t> </a:t>
            </a:r>
            <a:r>
              <a:rPr lang="de-DE" altLang="en-US" sz="2000" dirty="0" err="1"/>
              <a:t>aggregates</a:t>
            </a:r>
            <a:r>
              <a:rPr lang="de-DE" altLang="en-US" sz="2000" dirty="0"/>
              <a:t>, in </a:t>
            </a:r>
            <a:r>
              <a:rPr lang="de-DE" altLang="en-US" sz="2000" dirty="0" err="1"/>
              <a:t>which</a:t>
            </a:r>
            <a:r>
              <a:rPr lang="de-DE" altLang="en-US" sz="2000" dirty="0"/>
              <a:t> geometries </a:t>
            </a:r>
            <a:r>
              <a:rPr lang="de-DE" altLang="en-US" sz="2000" dirty="0" err="1"/>
              <a:t>of</a:t>
            </a:r>
            <a:r>
              <a:rPr lang="de-DE" altLang="en-US" sz="2000" dirty="0"/>
              <a:t> </a:t>
            </a:r>
            <a:r>
              <a:rPr lang="de-DE" altLang="en-US" sz="2000" dirty="0" err="1"/>
              <a:t>the</a:t>
            </a:r>
            <a:r>
              <a:rPr lang="de-DE" altLang="en-US" sz="2000" dirty="0"/>
              <a:t> same type </a:t>
            </a:r>
            <a:r>
              <a:rPr lang="de-DE" altLang="en-US" sz="2000" dirty="0" err="1"/>
              <a:t>or</a:t>
            </a:r>
            <a:r>
              <a:rPr lang="de-DE" altLang="en-US" sz="2000" dirty="0"/>
              <a:t> </a:t>
            </a:r>
            <a:r>
              <a:rPr lang="de-DE" altLang="en-US" sz="2000" dirty="0" err="1"/>
              <a:t>of</a:t>
            </a:r>
            <a:r>
              <a:rPr lang="de-DE" altLang="en-US" sz="2000" dirty="0"/>
              <a:t> </a:t>
            </a:r>
            <a:r>
              <a:rPr lang="de-DE" altLang="en-US" sz="2000" dirty="0" err="1"/>
              <a:t>mixed</a:t>
            </a:r>
            <a:r>
              <a:rPr lang="de-DE" altLang="en-US" sz="2000" dirty="0"/>
              <a:t> type </a:t>
            </a:r>
            <a:r>
              <a:rPr lang="de-DE" altLang="en-US" sz="2000" dirty="0" err="1"/>
              <a:t>can</a:t>
            </a:r>
            <a:r>
              <a:rPr lang="de-DE" altLang="en-US" sz="2000" dirty="0"/>
              <a:t> </a:t>
            </a:r>
            <a:r>
              <a:rPr lang="de-DE" altLang="en-US" sz="2000" dirty="0" err="1"/>
              <a:t>be</a:t>
            </a:r>
            <a:r>
              <a:rPr lang="de-DE" altLang="en-US" sz="2000" dirty="0"/>
              <a:t> </a:t>
            </a:r>
            <a:r>
              <a:rPr lang="de-DE" altLang="en-US" sz="2000" dirty="0" err="1"/>
              <a:t>contained</a:t>
            </a:r>
            <a:r>
              <a:rPr lang="de-DE" altLang="en-US" sz="2000" dirty="0"/>
              <a:t>, e.g.:</a:t>
            </a:r>
          </a:p>
          <a:p>
            <a:pPr marL="704850" lvl="1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de-DE" altLang="en-US" sz="1800" dirty="0" err="1"/>
              <a:t>MultiPoint</a:t>
            </a:r>
            <a:endParaRPr lang="de-DE" altLang="en-US" sz="1800" dirty="0"/>
          </a:p>
          <a:p>
            <a:pPr marL="704850" lvl="1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de-DE" altLang="en-US" sz="1800" dirty="0" err="1"/>
              <a:t>MultiPolygon</a:t>
            </a:r>
            <a:endParaRPr lang="de-DE" altLang="en-US" sz="1800" dirty="0"/>
          </a:p>
          <a:p>
            <a:pPr marL="704850" lvl="1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de-DE" altLang="en-US" sz="1800" dirty="0" err="1"/>
              <a:t>MultiGeometry</a:t>
            </a:r>
            <a:endParaRPr lang="de-DE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675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7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0833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Spatial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DA8C2-1BC3-E64C-8B8C-5A511F5C4679}"/>
              </a:ext>
            </a:extLst>
          </p:cNvPr>
          <p:cNvSpPr txBox="1"/>
          <p:nvPr/>
        </p:nvSpPr>
        <p:spPr>
          <a:xfrm>
            <a:off x="721596" y="1194449"/>
            <a:ext cx="6568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083D65"/>
                </a:solidFill>
                <a:latin typeface="Segoe UI" panose="020B0502040204020203" pitchFamily="34" charset="0"/>
              </a:rPr>
              <a:t>GEOGRAPHY</a:t>
            </a:r>
            <a:r>
              <a:rPr lang="en-US" altLang="en-US" sz="2000" dirty="0"/>
              <a:t>:  Spatial object defined as on the surface of a perfect sphere, or a spatial object in the </a:t>
            </a:r>
            <a:r>
              <a:rPr lang="en-US" altLang="en-US" sz="2000" dirty="0">
                <a:solidFill>
                  <a:schemeClr val="accent1"/>
                </a:solidFill>
              </a:rPr>
              <a:t>WGS84 coordinate </a:t>
            </a:r>
            <a:r>
              <a:rPr lang="en-US" altLang="en-US" sz="2000" dirty="0"/>
              <a:t>system. Coordinates are expressed in longitude/latitude angular values, measured in degrees. All calculations are in meters. For perfect sphere calculations, the sphere has a radius of 6371 kilometers, which approximates the shape of the earth.</a:t>
            </a:r>
            <a:endParaRPr lang="ar-SA" alt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CEEBB-BD5E-4842-A979-70D27A381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5" t="7090"/>
          <a:stretch/>
        </p:blipFill>
        <p:spPr>
          <a:xfrm>
            <a:off x="8648686" y="807634"/>
            <a:ext cx="3268663" cy="1911529"/>
          </a:xfrm>
          <a:prstGeom prst="rect">
            <a:avLst/>
          </a:prstGeom>
        </p:spPr>
      </p:pic>
      <p:grpSp>
        <p:nvGrpSpPr>
          <p:cNvPr id="35" name="Group 52">
            <a:extLst>
              <a:ext uri="{FF2B5EF4-FFF2-40B4-BE49-F238E27FC236}">
                <a16:creationId xmlns:a16="http://schemas.microsoft.com/office/drawing/2014/main" id="{DB38391A-9A53-2042-8611-7EF8AA4D2766}"/>
              </a:ext>
            </a:extLst>
          </p:cNvPr>
          <p:cNvGrpSpPr>
            <a:grpSpLocks/>
          </p:cNvGrpSpPr>
          <p:nvPr/>
        </p:nvGrpSpPr>
        <p:grpSpPr bwMode="auto">
          <a:xfrm>
            <a:off x="8580261" y="4407657"/>
            <a:ext cx="3268662" cy="1283814"/>
            <a:chOff x="361" y="3308"/>
            <a:chExt cx="1768" cy="712"/>
          </a:xfrm>
        </p:grpSpPr>
        <p:sp>
          <p:nvSpPr>
            <p:cNvPr id="36" name="AutoShape 17">
              <a:extLst>
                <a:ext uri="{FF2B5EF4-FFF2-40B4-BE49-F238E27FC236}">
                  <a16:creationId xmlns:a16="http://schemas.microsoft.com/office/drawing/2014/main" id="{5CD1C9AC-D1A1-0746-AF16-DC825897B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" y="3308"/>
              <a:ext cx="1768" cy="712"/>
            </a:xfrm>
            <a:prstGeom prst="parallelogram">
              <a:avLst>
                <a:gd name="adj" fmla="val 62067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66" tIns="46034" rIns="92066" bIns="46034" anchor="ctr"/>
            <a:lstStyle/>
            <a:p>
              <a:pPr algn="ctr" eaLnBrk="0" hangingPunct="0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4E386759-52B0-A34B-92A1-CB7EE2B2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631"/>
              <a:ext cx="7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ClrTx/>
                <a:buSzTx/>
                <a:buFontTx/>
                <a:buNone/>
              </a:pPr>
              <a:r>
                <a:rPr lang="en-US" altLang="en-US" sz="2000" dirty="0">
                  <a:latin typeface="Agency FB" panose="020F0502020204030204" pitchFamily="34" charset="0"/>
                </a:rPr>
                <a:t>topography</a:t>
              </a:r>
            </a:p>
          </p:txBody>
        </p:sp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id="{716D7E2B-742E-8743-A4C0-5D72C9BEF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3364"/>
              <a:ext cx="1357" cy="637"/>
            </a:xfrm>
            <a:custGeom>
              <a:avLst/>
              <a:gdLst>
                <a:gd name="T0" fmla="*/ 79 w 1357"/>
                <a:gd name="T1" fmla="*/ 436 h 637"/>
                <a:gd name="T2" fmla="*/ 55 w 1357"/>
                <a:gd name="T3" fmla="*/ 220 h 637"/>
                <a:gd name="T4" fmla="*/ 303 w 1357"/>
                <a:gd name="T5" fmla="*/ 28 h 637"/>
                <a:gd name="T6" fmla="*/ 671 w 1357"/>
                <a:gd name="T7" fmla="*/ 52 h 637"/>
                <a:gd name="T8" fmla="*/ 751 w 1357"/>
                <a:gd name="T9" fmla="*/ 180 h 637"/>
                <a:gd name="T10" fmla="*/ 1167 w 1357"/>
                <a:gd name="T11" fmla="*/ 244 h 637"/>
                <a:gd name="T12" fmla="*/ 1007 w 1357"/>
                <a:gd name="T13" fmla="*/ 564 h 637"/>
                <a:gd name="T14" fmla="*/ 223 w 1357"/>
                <a:gd name="T15" fmla="*/ 620 h 637"/>
                <a:gd name="T16" fmla="*/ 79 w 1357"/>
                <a:gd name="T17" fmla="*/ 436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7" h="637">
                  <a:moveTo>
                    <a:pt x="79" y="436"/>
                  </a:moveTo>
                  <a:cubicBezTo>
                    <a:pt x="32" y="383"/>
                    <a:pt x="0" y="292"/>
                    <a:pt x="55" y="220"/>
                  </a:cubicBezTo>
                  <a:cubicBezTo>
                    <a:pt x="110" y="148"/>
                    <a:pt x="200" y="56"/>
                    <a:pt x="303" y="28"/>
                  </a:cubicBezTo>
                  <a:cubicBezTo>
                    <a:pt x="406" y="0"/>
                    <a:pt x="596" y="27"/>
                    <a:pt x="671" y="52"/>
                  </a:cubicBezTo>
                  <a:cubicBezTo>
                    <a:pt x="768" y="84"/>
                    <a:pt x="668" y="148"/>
                    <a:pt x="751" y="180"/>
                  </a:cubicBezTo>
                  <a:cubicBezTo>
                    <a:pt x="834" y="212"/>
                    <a:pt x="1124" y="180"/>
                    <a:pt x="1167" y="244"/>
                  </a:cubicBezTo>
                  <a:cubicBezTo>
                    <a:pt x="1357" y="307"/>
                    <a:pt x="1146" y="515"/>
                    <a:pt x="1007" y="564"/>
                  </a:cubicBezTo>
                  <a:cubicBezTo>
                    <a:pt x="868" y="613"/>
                    <a:pt x="395" y="637"/>
                    <a:pt x="223" y="620"/>
                  </a:cubicBezTo>
                  <a:cubicBezTo>
                    <a:pt x="51" y="603"/>
                    <a:pt x="126" y="489"/>
                    <a:pt x="79" y="4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44">
              <a:extLst>
                <a:ext uri="{FF2B5EF4-FFF2-40B4-BE49-F238E27FC236}">
                  <a16:creationId xmlns:a16="http://schemas.microsoft.com/office/drawing/2014/main" id="{E489EB82-A951-2745-8949-9DF85B6FB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3405"/>
              <a:ext cx="380" cy="513"/>
            </a:xfrm>
            <a:custGeom>
              <a:avLst/>
              <a:gdLst>
                <a:gd name="T0" fmla="*/ 47 w 380"/>
                <a:gd name="T1" fmla="*/ 219 h 513"/>
                <a:gd name="T2" fmla="*/ 133 w 380"/>
                <a:gd name="T3" fmla="*/ 121 h 513"/>
                <a:gd name="T4" fmla="*/ 316 w 380"/>
                <a:gd name="T5" fmla="*/ 16 h 513"/>
                <a:gd name="T6" fmla="*/ 375 w 380"/>
                <a:gd name="T7" fmla="*/ 212 h 513"/>
                <a:gd name="T8" fmla="*/ 235 w 380"/>
                <a:gd name="T9" fmla="*/ 291 h 513"/>
                <a:gd name="T10" fmla="*/ 163 w 380"/>
                <a:gd name="T11" fmla="*/ 499 h 513"/>
                <a:gd name="T12" fmla="*/ 19 w 380"/>
                <a:gd name="T13" fmla="*/ 331 h 513"/>
                <a:gd name="T14" fmla="*/ 47 w 380"/>
                <a:gd name="T15" fmla="*/ 219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513">
                  <a:moveTo>
                    <a:pt x="47" y="219"/>
                  </a:moveTo>
                  <a:cubicBezTo>
                    <a:pt x="43" y="181"/>
                    <a:pt x="88" y="155"/>
                    <a:pt x="133" y="121"/>
                  </a:cubicBezTo>
                  <a:cubicBezTo>
                    <a:pt x="178" y="87"/>
                    <a:pt x="276" y="0"/>
                    <a:pt x="316" y="16"/>
                  </a:cubicBezTo>
                  <a:cubicBezTo>
                    <a:pt x="380" y="45"/>
                    <a:pt x="376" y="161"/>
                    <a:pt x="375" y="212"/>
                  </a:cubicBezTo>
                  <a:cubicBezTo>
                    <a:pt x="373" y="264"/>
                    <a:pt x="297" y="251"/>
                    <a:pt x="235" y="291"/>
                  </a:cubicBezTo>
                  <a:cubicBezTo>
                    <a:pt x="173" y="331"/>
                    <a:pt x="239" y="513"/>
                    <a:pt x="163" y="499"/>
                  </a:cubicBezTo>
                  <a:cubicBezTo>
                    <a:pt x="121" y="486"/>
                    <a:pt x="38" y="378"/>
                    <a:pt x="19" y="331"/>
                  </a:cubicBezTo>
                  <a:cubicBezTo>
                    <a:pt x="0" y="284"/>
                    <a:pt x="41" y="242"/>
                    <a:pt x="47" y="2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5A97948D-3494-EC49-AD46-15741A82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" y="3327"/>
              <a:ext cx="417" cy="234"/>
            </a:xfrm>
            <a:custGeom>
              <a:avLst/>
              <a:gdLst>
                <a:gd name="T0" fmla="*/ 0 w 417"/>
                <a:gd name="T1" fmla="*/ 89 h 234"/>
                <a:gd name="T2" fmla="*/ 363 w 417"/>
                <a:gd name="T3" fmla="*/ 8 h 234"/>
                <a:gd name="T4" fmla="*/ 412 w 417"/>
                <a:gd name="T5" fmla="*/ 136 h 234"/>
                <a:gd name="T6" fmla="*/ 356 w 417"/>
                <a:gd name="T7" fmla="*/ 208 h 234"/>
                <a:gd name="T8" fmla="*/ 232 w 417"/>
                <a:gd name="T9" fmla="*/ 129 h 234"/>
                <a:gd name="T10" fmla="*/ 0 w 417"/>
                <a:gd name="T11" fmla="*/ 8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7" h="234">
                  <a:moveTo>
                    <a:pt x="0" y="89"/>
                  </a:moveTo>
                  <a:cubicBezTo>
                    <a:pt x="22" y="53"/>
                    <a:pt x="294" y="0"/>
                    <a:pt x="363" y="8"/>
                  </a:cubicBezTo>
                  <a:cubicBezTo>
                    <a:pt x="417" y="27"/>
                    <a:pt x="413" y="102"/>
                    <a:pt x="412" y="136"/>
                  </a:cubicBezTo>
                  <a:cubicBezTo>
                    <a:pt x="411" y="169"/>
                    <a:pt x="408" y="182"/>
                    <a:pt x="356" y="208"/>
                  </a:cubicBezTo>
                  <a:cubicBezTo>
                    <a:pt x="304" y="234"/>
                    <a:pt x="257" y="151"/>
                    <a:pt x="232" y="129"/>
                  </a:cubicBezTo>
                  <a:cubicBezTo>
                    <a:pt x="207" y="107"/>
                    <a:pt x="48" y="97"/>
                    <a:pt x="0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Freeform 51">
              <a:extLst>
                <a:ext uri="{FF2B5EF4-FFF2-40B4-BE49-F238E27FC236}">
                  <a16:creationId xmlns:a16="http://schemas.microsoft.com/office/drawing/2014/main" id="{38C08BFA-9187-ED4D-A139-D71AE4D4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" y="3416"/>
              <a:ext cx="710" cy="526"/>
            </a:xfrm>
            <a:custGeom>
              <a:avLst/>
              <a:gdLst>
                <a:gd name="T0" fmla="*/ 512 w 710"/>
                <a:gd name="T1" fmla="*/ 333 h 526"/>
                <a:gd name="T2" fmla="*/ 567 w 710"/>
                <a:gd name="T3" fmla="*/ 186 h 526"/>
                <a:gd name="T4" fmla="*/ 195 w 710"/>
                <a:gd name="T5" fmla="*/ 2 h 526"/>
                <a:gd name="T6" fmla="*/ 254 w 710"/>
                <a:gd name="T7" fmla="*/ 198 h 526"/>
                <a:gd name="T8" fmla="*/ 114 w 710"/>
                <a:gd name="T9" fmla="*/ 277 h 526"/>
                <a:gd name="T10" fmla="*/ 42 w 710"/>
                <a:gd name="T11" fmla="*/ 485 h 526"/>
                <a:gd name="T12" fmla="*/ 421 w 710"/>
                <a:gd name="T13" fmla="*/ 516 h 526"/>
                <a:gd name="T14" fmla="*/ 695 w 710"/>
                <a:gd name="T15" fmla="*/ 424 h 526"/>
                <a:gd name="T16" fmla="*/ 512 w 710"/>
                <a:gd name="T17" fmla="*/ 333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0" h="526">
                  <a:moveTo>
                    <a:pt x="512" y="333"/>
                  </a:moveTo>
                  <a:cubicBezTo>
                    <a:pt x="508" y="295"/>
                    <a:pt x="620" y="241"/>
                    <a:pt x="567" y="186"/>
                  </a:cubicBezTo>
                  <a:cubicBezTo>
                    <a:pt x="514" y="131"/>
                    <a:pt x="247" y="0"/>
                    <a:pt x="195" y="2"/>
                  </a:cubicBezTo>
                  <a:cubicBezTo>
                    <a:pt x="259" y="31"/>
                    <a:pt x="255" y="147"/>
                    <a:pt x="254" y="198"/>
                  </a:cubicBezTo>
                  <a:cubicBezTo>
                    <a:pt x="252" y="250"/>
                    <a:pt x="176" y="237"/>
                    <a:pt x="114" y="277"/>
                  </a:cubicBezTo>
                  <a:cubicBezTo>
                    <a:pt x="52" y="317"/>
                    <a:pt x="118" y="499"/>
                    <a:pt x="42" y="485"/>
                  </a:cubicBezTo>
                  <a:cubicBezTo>
                    <a:pt x="0" y="472"/>
                    <a:pt x="312" y="526"/>
                    <a:pt x="421" y="516"/>
                  </a:cubicBezTo>
                  <a:cubicBezTo>
                    <a:pt x="530" y="506"/>
                    <a:pt x="680" y="455"/>
                    <a:pt x="695" y="424"/>
                  </a:cubicBezTo>
                  <a:cubicBezTo>
                    <a:pt x="710" y="393"/>
                    <a:pt x="539" y="369"/>
                    <a:pt x="512" y="3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41">
            <a:extLst>
              <a:ext uri="{FF2B5EF4-FFF2-40B4-BE49-F238E27FC236}">
                <a16:creationId xmlns:a16="http://schemas.microsoft.com/office/drawing/2014/main" id="{A029D89E-5125-134A-ADDD-70912D2C9F21}"/>
              </a:ext>
            </a:extLst>
          </p:cNvPr>
          <p:cNvGrpSpPr>
            <a:grpSpLocks/>
          </p:cNvGrpSpPr>
          <p:nvPr/>
        </p:nvGrpSpPr>
        <p:grpSpPr bwMode="auto">
          <a:xfrm>
            <a:off x="8648686" y="2730460"/>
            <a:ext cx="3200237" cy="1259245"/>
            <a:chOff x="359" y="2040"/>
            <a:chExt cx="1768" cy="706"/>
          </a:xfrm>
        </p:grpSpPr>
        <p:sp>
          <p:nvSpPr>
            <p:cNvPr id="26" name="AutoShape 6">
              <a:extLst>
                <a:ext uri="{FF2B5EF4-FFF2-40B4-BE49-F238E27FC236}">
                  <a16:creationId xmlns:a16="http://schemas.microsoft.com/office/drawing/2014/main" id="{B5BA806E-E545-8C45-A341-85ED34C16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2042"/>
              <a:ext cx="1768" cy="704"/>
            </a:xfrm>
            <a:prstGeom prst="parallelogram">
              <a:avLst>
                <a:gd name="adj" fmla="val 6277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66" tIns="0" rIns="92066" bIns="0" anchor="b" anchorCtr="1"/>
            <a:lstStyle/>
            <a:p>
              <a:pPr algn="ctr" eaLnBrk="0" hangingPunct="0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0">
                <a:latin typeface="Times New Roman" panose="02020603050405020304" pitchFamily="18" charset="0"/>
              </a:endParaRPr>
            </a:p>
          </p:txBody>
        </p:sp>
        <p:grpSp>
          <p:nvGrpSpPr>
            <p:cNvPr id="27" name="Group 34">
              <a:extLst>
                <a:ext uri="{FF2B5EF4-FFF2-40B4-BE49-F238E27FC236}">
                  <a16:creationId xmlns:a16="http://schemas.microsoft.com/office/drawing/2014/main" id="{E79265F4-BF8F-A049-96BD-ED53DF2167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" y="2040"/>
              <a:ext cx="1508" cy="705"/>
              <a:chOff x="582" y="1944"/>
              <a:chExt cx="1476" cy="601"/>
            </a:xfrm>
          </p:grpSpPr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E2DD3C41-E5DC-4246-B00C-4AD8CFBE3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" y="2001"/>
                <a:ext cx="811" cy="544"/>
              </a:xfrm>
              <a:custGeom>
                <a:avLst/>
                <a:gdLst>
                  <a:gd name="T0" fmla="*/ 810 w 811"/>
                  <a:gd name="T1" fmla="*/ 15 h 544"/>
                  <a:gd name="T2" fmla="*/ 778 w 811"/>
                  <a:gd name="T3" fmla="*/ 0 h 544"/>
                  <a:gd name="T4" fmla="*/ 741 w 811"/>
                  <a:gd name="T5" fmla="*/ 0 h 544"/>
                  <a:gd name="T6" fmla="*/ 703 w 811"/>
                  <a:gd name="T7" fmla="*/ 0 h 544"/>
                  <a:gd name="T8" fmla="*/ 666 w 811"/>
                  <a:gd name="T9" fmla="*/ 18 h 544"/>
                  <a:gd name="T10" fmla="*/ 637 w 811"/>
                  <a:gd name="T11" fmla="*/ 37 h 544"/>
                  <a:gd name="T12" fmla="*/ 609 w 811"/>
                  <a:gd name="T13" fmla="*/ 65 h 544"/>
                  <a:gd name="T14" fmla="*/ 581 w 811"/>
                  <a:gd name="T15" fmla="*/ 84 h 544"/>
                  <a:gd name="T16" fmla="*/ 553 w 811"/>
                  <a:gd name="T17" fmla="*/ 103 h 544"/>
                  <a:gd name="T18" fmla="*/ 516 w 811"/>
                  <a:gd name="T19" fmla="*/ 112 h 544"/>
                  <a:gd name="T20" fmla="*/ 487 w 811"/>
                  <a:gd name="T21" fmla="*/ 121 h 544"/>
                  <a:gd name="T22" fmla="*/ 450 w 811"/>
                  <a:gd name="T23" fmla="*/ 131 h 544"/>
                  <a:gd name="T24" fmla="*/ 422 w 811"/>
                  <a:gd name="T25" fmla="*/ 140 h 544"/>
                  <a:gd name="T26" fmla="*/ 394 w 811"/>
                  <a:gd name="T27" fmla="*/ 150 h 544"/>
                  <a:gd name="T28" fmla="*/ 366 w 811"/>
                  <a:gd name="T29" fmla="*/ 150 h 544"/>
                  <a:gd name="T30" fmla="*/ 337 w 811"/>
                  <a:gd name="T31" fmla="*/ 159 h 544"/>
                  <a:gd name="T32" fmla="*/ 309 w 811"/>
                  <a:gd name="T33" fmla="*/ 168 h 544"/>
                  <a:gd name="T34" fmla="*/ 291 w 811"/>
                  <a:gd name="T35" fmla="*/ 197 h 544"/>
                  <a:gd name="T36" fmla="*/ 281 w 811"/>
                  <a:gd name="T37" fmla="*/ 225 h 544"/>
                  <a:gd name="T38" fmla="*/ 253 w 811"/>
                  <a:gd name="T39" fmla="*/ 262 h 544"/>
                  <a:gd name="T40" fmla="*/ 244 w 811"/>
                  <a:gd name="T41" fmla="*/ 290 h 544"/>
                  <a:gd name="T42" fmla="*/ 234 w 811"/>
                  <a:gd name="T43" fmla="*/ 318 h 544"/>
                  <a:gd name="T44" fmla="*/ 216 w 811"/>
                  <a:gd name="T45" fmla="*/ 347 h 544"/>
                  <a:gd name="T46" fmla="*/ 197 w 811"/>
                  <a:gd name="T47" fmla="*/ 375 h 544"/>
                  <a:gd name="T48" fmla="*/ 169 w 811"/>
                  <a:gd name="T49" fmla="*/ 393 h 544"/>
                  <a:gd name="T50" fmla="*/ 141 w 811"/>
                  <a:gd name="T51" fmla="*/ 422 h 544"/>
                  <a:gd name="T52" fmla="*/ 122 w 811"/>
                  <a:gd name="T53" fmla="*/ 450 h 544"/>
                  <a:gd name="T54" fmla="*/ 94 w 811"/>
                  <a:gd name="T55" fmla="*/ 450 h 544"/>
                  <a:gd name="T56" fmla="*/ 66 w 811"/>
                  <a:gd name="T57" fmla="*/ 478 h 544"/>
                  <a:gd name="T58" fmla="*/ 37 w 811"/>
                  <a:gd name="T59" fmla="*/ 487 h 544"/>
                  <a:gd name="T60" fmla="*/ 28 w 811"/>
                  <a:gd name="T61" fmla="*/ 515 h 544"/>
                  <a:gd name="T62" fmla="*/ 0 w 811"/>
                  <a:gd name="T63" fmla="*/ 534 h 544"/>
                  <a:gd name="T64" fmla="*/ 42 w 811"/>
                  <a:gd name="T65" fmla="*/ 54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11" h="544">
                    <a:moveTo>
                      <a:pt x="810" y="15"/>
                    </a:moveTo>
                    <a:lnTo>
                      <a:pt x="778" y="0"/>
                    </a:lnTo>
                    <a:lnTo>
                      <a:pt x="741" y="0"/>
                    </a:lnTo>
                    <a:lnTo>
                      <a:pt x="703" y="0"/>
                    </a:lnTo>
                    <a:lnTo>
                      <a:pt x="666" y="18"/>
                    </a:lnTo>
                    <a:lnTo>
                      <a:pt x="637" y="37"/>
                    </a:lnTo>
                    <a:lnTo>
                      <a:pt x="609" y="65"/>
                    </a:lnTo>
                    <a:lnTo>
                      <a:pt x="581" y="84"/>
                    </a:lnTo>
                    <a:lnTo>
                      <a:pt x="553" y="103"/>
                    </a:lnTo>
                    <a:lnTo>
                      <a:pt x="516" y="112"/>
                    </a:lnTo>
                    <a:lnTo>
                      <a:pt x="487" y="121"/>
                    </a:lnTo>
                    <a:lnTo>
                      <a:pt x="450" y="131"/>
                    </a:lnTo>
                    <a:lnTo>
                      <a:pt x="422" y="140"/>
                    </a:lnTo>
                    <a:lnTo>
                      <a:pt x="394" y="150"/>
                    </a:lnTo>
                    <a:lnTo>
                      <a:pt x="366" y="150"/>
                    </a:lnTo>
                    <a:lnTo>
                      <a:pt x="337" y="159"/>
                    </a:lnTo>
                    <a:lnTo>
                      <a:pt x="309" y="168"/>
                    </a:lnTo>
                    <a:lnTo>
                      <a:pt x="291" y="197"/>
                    </a:lnTo>
                    <a:lnTo>
                      <a:pt x="281" y="225"/>
                    </a:lnTo>
                    <a:lnTo>
                      <a:pt x="253" y="262"/>
                    </a:lnTo>
                    <a:lnTo>
                      <a:pt x="244" y="290"/>
                    </a:lnTo>
                    <a:lnTo>
                      <a:pt x="234" y="318"/>
                    </a:lnTo>
                    <a:lnTo>
                      <a:pt x="216" y="347"/>
                    </a:lnTo>
                    <a:lnTo>
                      <a:pt x="197" y="375"/>
                    </a:lnTo>
                    <a:lnTo>
                      <a:pt x="169" y="393"/>
                    </a:lnTo>
                    <a:lnTo>
                      <a:pt x="141" y="422"/>
                    </a:lnTo>
                    <a:lnTo>
                      <a:pt x="122" y="450"/>
                    </a:lnTo>
                    <a:lnTo>
                      <a:pt x="94" y="450"/>
                    </a:lnTo>
                    <a:lnTo>
                      <a:pt x="66" y="478"/>
                    </a:lnTo>
                    <a:lnTo>
                      <a:pt x="37" y="487"/>
                    </a:lnTo>
                    <a:lnTo>
                      <a:pt x="28" y="515"/>
                    </a:lnTo>
                    <a:lnTo>
                      <a:pt x="0" y="534"/>
                    </a:lnTo>
                    <a:lnTo>
                      <a:pt x="42" y="543"/>
                    </a:lnTo>
                  </a:path>
                </a:pathLst>
              </a:cu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66" tIns="46034" rIns="92066" bIns="46034" anchor="b"/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B750B7B8-9D21-F847-B759-CA235FA24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" y="2076"/>
                <a:ext cx="1306" cy="376"/>
              </a:xfrm>
              <a:custGeom>
                <a:avLst/>
                <a:gdLst>
                  <a:gd name="T0" fmla="*/ 0 w 1306"/>
                  <a:gd name="T1" fmla="*/ 324 h 376"/>
                  <a:gd name="T2" fmla="*/ 30 w 1306"/>
                  <a:gd name="T3" fmla="*/ 300 h 376"/>
                  <a:gd name="T4" fmla="*/ 76 w 1306"/>
                  <a:gd name="T5" fmla="*/ 300 h 376"/>
                  <a:gd name="T6" fmla="*/ 114 w 1306"/>
                  <a:gd name="T7" fmla="*/ 300 h 376"/>
                  <a:gd name="T8" fmla="*/ 151 w 1306"/>
                  <a:gd name="T9" fmla="*/ 300 h 376"/>
                  <a:gd name="T10" fmla="*/ 180 w 1306"/>
                  <a:gd name="T11" fmla="*/ 300 h 376"/>
                  <a:gd name="T12" fmla="*/ 208 w 1306"/>
                  <a:gd name="T13" fmla="*/ 300 h 376"/>
                  <a:gd name="T14" fmla="*/ 236 w 1306"/>
                  <a:gd name="T15" fmla="*/ 300 h 376"/>
                  <a:gd name="T16" fmla="*/ 264 w 1306"/>
                  <a:gd name="T17" fmla="*/ 309 h 376"/>
                  <a:gd name="T18" fmla="*/ 292 w 1306"/>
                  <a:gd name="T19" fmla="*/ 318 h 376"/>
                  <a:gd name="T20" fmla="*/ 320 w 1306"/>
                  <a:gd name="T21" fmla="*/ 318 h 376"/>
                  <a:gd name="T22" fmla="*/ 348 w 1306"/>
                  <a:gd name="T23" fmla="*/ 337 h 376"/>
                  <a:gd name="T24" fmla="*/ 376 w 1306"/>
                  <a:gd name="T25" fmla="*/ 347 h 376"/>
                  <a:gd name="T26" fmla="*/ 405 w 1306"/>
                  <a:gd name="T27" fmla="*/ 356 h 376"/>
                  <a:gd name="T28" fmla="*/ 433 w 1306"/>
                  <a:gd name="T29" fmla="*/ 375 h 376"/>
                  <a:gd name="T30" fmla="*/ 461 w 1306"/>
                  <a:gd name="T31" fmla="*/ 375 h 376"/>
                  <a:gd name="T32" fmla="*/ 489 w 1306"/>
                  <a:gd name="T33" fmla="*/ 375 h 376"/>
                  <a:gd name="T34" fmla="*/ 526 w 1306"/>
                  <a:gd name="T35" fmla="*/ 375 h 376"/>
                  <a:gd name="T36" fmla="*/ 555 w 1306"/>
                  <a:gd name="T37" fmla="*/ 375 h 376"/>
                  <a:gd name="T38" fmla="*/ 583 w 1306"/>
                  <a:gd name="T39" fmla="*/ 375 h 376"/>
                  <a:gd name="T40" fmla="*/ 611 w 1306"/>
                  <a:gd name="T41" fmla="*/ 365 h 376"/>
                  <a:gd name="T42" fmla="*/ 639 w 1306"/>
                  <a:gd name="T43" fmla="*/ 356 h 376"/>
                  <a:gd name="T44" fmla="*/ 667 w 1306"/>
                  <a:gd name="T45" fmla="*/ 356 h 376"/>
                  <a:gd name="T46" fmla="*/ 695 w 1306"/>
                  <a:gd name="T47" fmla="*/ 347 h 376"/>
                  <a:gd name="T48" fmla="*/ 723 w 1306"/>
                  <a:gd name="T49" fmla="*/ 337 h 376"/>
                  <a:gd name="T50" fmla="*/ 761 w 1306"/>
                  <a:gd name="T51" fmla="*/ 337 h 376"/>
                  <a:gd name="T52" fmla="*/ 789 w 1306"/>
                  <a:gd name="T53" fmla="*/ 328 h 376"/>
                  <a:gd name="T54" fmla="*/ 817 w 1306"/>
                  <a:gd name="T55" fmla="*/ 328 h 376"/>
                  <a:gd name="T56" fmla="*/ 845 w 1306"/>
                  <a:gd name="T57" fmla="*/ 309 h 376"/>
                  <a:gd name="T58" fmla="*/ 873 w 1306"/>
                  <a:gd name="T59" fmla="*/ 300 h 376"/>
                  <a:gd name="T60" fmla="*/ 902 w 1306"/>
                  <a:gd name="T61" fmla="*/ 300 h 376"/>
                  <a:gd name="T62" fmla="*/ 948 w 1306"/>
                  <a:gd name="T63" fmla="*/ 290 h 376"/>
                  <a:gd name="T64" fmla="*/ 986 w 1306"/>
                  <a:gd name="T65" fmla="*/ 290 h 376"/>
                  <a:gd name="T66" fmla="*/ 1014 w 1306"/>
                  <a:gd name="T67" fmla="*/ 281 h 376"/>
                  <a:gd name="T68" fmla="*/ 1023 w 1306"/>
                  <a:gd name="T69" fmla="*/ 253 h 376"/>
                  <a:gd name="T70" fmla="*/ 1052 w 1306"/>
                  <a:gd name="T71" fmla="*/ 243 h 376"/>
                  <a:gd name="T72" fmla="*/ 1070 w 1306"/>
                  <a:gd name="T73" fmla="*/ 215 h 376"/>
                  <a:gd name="T74" fmla="*/ 1098 w 1306"/>
                  <a:gd name="T75" fmla="*/ 187 h 376"/>
                  <a:gd name="T76" fmla="*/ 1098 w 1306"/>
                  <a:gd name="T77" fmla="*/ 159 h 376"/>
                  <a:gd name="T78" fmla="*/ 1108 w 1306"/>
                  <a:gd name="T79" fmla="*/ 131 h 376"/>
                  <a:gd name="T80" fmla="*/ 1108 w 1306"/>
                  <a:gd name="T81" fmla="*/ 103 h 376"/>
                  <a:gd name="T82" fmla="*/ 1136 w 1306"/>
                  <a:gd name="T83" fmla="*/ 75 h 376"/>
                  <a:gd name="T84" fmla="*/ 1164 w 1306"/>
                  <a:gd name="T85" fmla="*/ 65 h 376"/>
                  <a:gd name="T86" fmla="*/ 1202 w 1306"/>
                  <a:gd name="T87" fmla="*/ 46 h 376"/>
                  <a:gd name="T88" fmla="*/ 1230 w 1306"/>
                  <a:gd name="T89" fmla="*/ 37 h 376"/>
                  <a:gd name="T90" fmla="*/ 1258 w 1306"/>
                  <a:gd name="T91" fmla="*/ 37 h 376"/>
                  <a:gd name="T92" fmla="*/ 1286 w 1306"/>
                  <a:gd name="T93" fmla="*/ 28 h 376"/>
                  <a:gd name="T94" fmla="*/ 1305 w 1306"/>
                  <a:gd name="T95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06" h="376">
                    <a:moveTo>
                      <a:pt x="0" y="324"/>
                    </a:moveTo>
                    <a:lnTo>
                      <a:pt x="30" y="300"/>
                    </a:lnTo>
                    <a:lnTo>
                      <a:pt x="76" y="300"/>
                    </a:lnTo>
                    <a:lnTo>
                      <a:pt x="114" y="300"/>
                    </a:lnTo>
                    <a:lnTo>
                      <a:pt x="151" y="300"/>
                    </a:lnTo>
                    <a:lnTo>
                      <a:pt x="180" y="300"/>
                    </a:lnTo>
                    <a:lnTo>
                      <a:pt x="208" y="300"/>
                    </a:lnTo>
                    <a:lnTo>
                      <a:pt x="236" y="300"/>
                    </a:lnTo>
                    <a:lnTo>
                      <a:pt x="264" y="309"/>
                    </a:lnTo>
                    <a:lnTo>
                      <a:pt x="292" y="318"/>
                    </a:lnTo>
                    <a:lnTo>
                      <a:pt x="320" y="318"/>
                    </a:lnTo>
                    <a:lnTo>
                      <a:pt x="348" y="337"/>
                    </a:lnTo>
                    <a:lnTo>
                      <a:pt x="376" y="347"/>
                    </a:lnTo>
                    <a:lnTo>
                      <a:pt x="405" y="356"/>
                    </a:lnTo>
                    <a:lnTo>
                      <a:pt x="433" y="375"/>
                    </a:lnTo>
                    <a:lnTo>
                      <a:pt x="461" y="375"/>
                    </a:lnTo>
                    <a:lnTo>
                      <a:pt x="489" y="375"/>
                    </a:lnTo>
                    <a:lnTo>
                      <a:pt x="526" y="375"/>
                    </a:lnTo>
                    <a:lnTo>
                      <a:pt x="555" y="375"/>
                    </a:lnTo>
                    <a:lnTo>
                      <a:pt x="583" y="375"/>
                    </a:lnTo>
                    <a:lnTo>
                      <a:pt x="611" y="365"/>
                    </a:lnTo>
                    <a:lnTo>
                      <a:pt x="639" y="356"/>
                    </a:lnTo>
                    <a:lnTo>
                      <a:pt x="667" y="356"/>
                    </a:lnTo>
                    <a:lnTo>
                      <a:pt x="695" y="347"/>
                    </a:lnTo>
                    <a:lnTo>
                      <a:pt x="723" y="337"/>
                    </a:lnTo>
                    <a:lnTo>
                      <a:pt x="761" y="337"/>
                    </a:lnTo>
                    <a:lnTo>
                      <a:pt x="789" y="328"/>
                    </a:lnTo>
                    <a:lnTo>
                      <a:pt x="817" y="328"/>
                    </a:lnTo>
                    <a:lnTo>
                      <a:pt x="845" y="309"/>
                    </a:lnTo>
                    <a:lnTo>
                      <a:pt x="873" y="300"/>
                    </a:lnTo>
                    <a:lnTo>
                      <a:pt x="902" y="300"/>
                    </a:lnTo>
                    <a:lnTo>
                      <a:pt x="948" y="290"/>
                    </a:lnTo>
                    <a:lnTo>
                      <a:pt x="986" y="290"/>
                    </a:lnTo>
                    <a:lnTo>
                      <a:pt x="1014" y="281"/>
                    </a:lnTo>
                    <a:lnTo>
                      <a:pt x="1023" y="253"/>
                    </a:lnTo>
                    <a:lnTo>
                      <a:pt x="1052" y="243"/>
                    </a:lnTo>
                    <a:lnTo>
                      <a:pt x="1070" y="215"/>
                    </a:lnTo>
                    <a:lnTo>
                      <a:pt x="1098" y="187"/>
                    </a:lnTo>
                    <a:lnTo>
                      <a:pt x="1098" y="159"/>
                    </a:lnTo>
                    <a:lnTo>
                      <a:pt x="1108" y="131"/>
                    </a:lnTo>
                    <a:lnTo>
                      <a:pt x="1108" y="103"/>
                    </a:lnTo>
                    <a:lnTo>
                      <a:pt x="1136" y="75"/>
                    </a:lnTo>
                    <a:lnTo>
                      <a:pt x="1164" y="65"/>
                    </a:lnTo>
                    <a:lnTo>
                      <a:pt x="1202" y="46"/>
                    </a:lnTo>
                    <a:lnTo>
                      <a:pt x="1230" y="37"/>
                    </a:lnTo>
                    <a:lnTo>
                      <a:pt x="1258" y="37"/>
                    </a:lnTo>
                    <a:lnTo>
                      <a:pt x="1286" y="28"/>
                    </a:lnTo>
                    <a:lnTo>
                      <a:pt x="1305" y="0"/>
                    </a:lnTo>
                  </a:path>
                </a:pathLst>
              </a:cu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66" tIns="46034" rIns="92066" bIns="46034" anchor="b"/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768FDC86-F6FD-0C47-9C44-03B1CDA7F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" y="2016"/>
                <a:ext cx="84" cy="154"/>
              </a:xfrm>
              <a:custGeom>
                <a:avLst/>
                <a:gdLst>
                  <a:gd name="T0" fmla="*/ 83 w 84"/>
                  <a:gd name="T1" fmla="*/ 0 h 154"/>
                  <a:gd name="T2" fmla="*/ 75 w 84"/>
                  <a:gd name="T3" fmla="*/ 31 h 154"/>
                  <a:gd name="T4" fmla="*/ 66 w 84"/>
                  <a:gd name="T5" fmla="*/ 60 h 154"/>
                  <a:gd name="T6" fmla="*/ 38 w 84"/>
                  <a:gd name="T7" fmla="*/ 69 h 154"/>
                  <a:gd name="T8" fmla="*/ 19 w 84"/>
                  <a:gd name="T9" fmla="*/ 97 h 154"/>
                  <a:gd name="T10" fmla="*/ 0 w 84"/>
                  <a:gd name="T11" fmla="*/ 125 h 154"/>
                  <a:gd name="T12" fmla="*/ 0 w 84"/>
                  <a:gd name="T13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54">
                    <a:moveTo>
                      <a:pt x="83" y="0"/>
                    </a:moveTo>
                    <a:lnTo>
                      <a:pt x="75" y="31"/>
                    </a:lnTo>
                    <a:lnTo>
                      <a:pt x="66" y="60"/>
                    </a:lnTo>
                    <a:lnTo>
                      <a:pt x="38" y="69"/>
                    </a:lnTo>
                    <a:lnTo>
                      <a:pt x="19" y="97"/>
                    </a:lnTo>
                    <a:lnTo>
                      <a:pt x="0" y="125"/>
                    </a:lnTo>
                    <a:lnTo>
                      <a:pt x="0" y="153"/>
                    </a:lnTo>
                  </a:path>
                </a:pathLst>
              </a:cu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66" tIns="46034" rIns="92066" bIns="46034" anchor="b"/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042B6685-E0A2-1844-9B72-7AEEFA0EC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" y="1944"/>
                <a:ext cx="76" cy="179"/>
              </a:xfrm>
              <a:custGeom>
                <a:avLst/>
                <a:gdLst>
                  <a:gd name="T0" fmla="*/ 131 w 132"/>
                  <a:gd name="T1" fmla="*/ 0 h 203"/>
                  <a:gd name="T2" fmla="*/ 122 w 132"/>
                  <a:gd name="T3" fmla="*/ 34 h 203"/>
                  <a:gd name="T4" fmla="*/ 113 w 132"/>
                  <a:gd name="T5" fmla="*/ 62 h 203"/>
                  <a:gd name="T6" fmla="*/ 104 w 132"/>
                  <a:gd name="T7" fmla="*/ 90 h 203"/>
                  <a:gd name="T8" fmla="*/ 75 w 132"/>
                  <a:gd name="T9" fmla="*/ 109 h 203"/>
                  <a:gd name="T10" fmla="*/ 47 w 132"/>
                  <a:gd name="T11" fmla="*/ 127 h 203"/>
                  <a:gd name="T12" fmla="*/ 29 w 132"/>
                  <a:gd name="T13" fmla="*/ 156 h 203"/>
                  <a:gd name="T14" fmla="*/ 0 w 132"/>
                  <a:gd name="T15" fmla="*/ 174 h 203"/>
                  <a:gd name="T16" fmla="*/ 0 w 132"/>
                  <a:gd name="T17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203">
                    <a:moveTo>
                      <a:pt x="131" y="0"/>
                    </a:moveTo>
                    <a:lnTo>
                      <a:pt x="122" y="34"/>
                    </a:lnTo>
                    <a:lnTo>
                      <a:pt x="113" y="62"/>
                    </a:lnTo>
                    <a:lnTo>
                      <a:pt x="104" y="90"/>
                    </a:lnTo>
                    <a:lnTo>
                      <a:pt x="75" y="109"/>
                    </a:lnTo>
                    <a:lnTo>
                      <a:pt x="47" y="127"/>
                    </a:lnTo>
                    <a:lnTo>
                      <a:pt x="29" y="156"/>
                    </a:lnTo>
                    <a:lnTo>
                      <a:pt x="0" y="174"/>
                    </a:lnTo>
                    <a:lnTo>
                      <a:pt x="0" y="202"/>
                    </a:lnTo>
                  </a:path>
                </a:pathLst>
              </a:cu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66" tIns="46034" rIns="92066" bIns="46034" anchor="b"/>
              <a:lstStyle/>
              <a:p>
                <a:endParaRPr lang="en-US"/>
              </a:p>
            </p:txBody>
          </p:sp>
        </p:grpSp>
        <p:sp>
          <p:nvSpPr>
            <p:cNvPr id="28" name="Rectangle 35">
              <a:extLst>
                <a:ext uri="{FF2B5EF4-FFF2-40B4-BE49-F238E27FC236}">
                  <a16:creationId xmlns:a16="http://schemas.microsoft.com/office/drawing/2014/main" id="{BADF688F-D44F-294A-BCCC-D8401179B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" y="2223"/>
              <a:ext cx="6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ClrTx/>
                <a:buSzTx/>
                <a:buFontTx/>
                <a:buNone/>
              </a:pPr>
              <a:r>
                <a:rPr lang="en-US" altLang="en-US" sz="2000" dirty="0">
                  <a:latin typeface="Agency FB" panose="020F0502020204030204" pitchFamily="34" charset="0"/>
                </a:rPr>
                <a:t>hydrology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7B4591-F17B-044D-9CA8-4CC2D0F3D6DA}"/>
              </a:ext>
            </a:extLst>
          </p:cNvPr>
          <p:cNvSpPr txBox="1"/>
          <p:nvPr/>
        </p:nvSpPr>
        <p:spPr>
          <a:xfrm>
            <a:off x="708963" y="4032039"/>
            <a:ext cx="6355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Helvetica" pitchFamily="2" charset="0"/>
              </a:rPr>
              <a:t>The maximum size of a GEOMETRY or GEOGRAPHY data type is 10,000,000 bytes (10 MB). You cannot use either data type as a table's primary key</a:t>
            </a:r>
          </a:p>
        </p:txBody>
      </p:sp>
    </p:spTree>
    <p:extLst>
      <p:ext uri="{BB962C8B-B14F-4D97-AF65-F5344CB8AC3E}">
        <p14:creationId xmlns:p14="http://schemas.microsoft.com/office/powerpoint/2010/main" val="195109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8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0833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Spatial 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9C98-409A-D04D-AB6E-D624ECBEEE93}"/>
              </a:ext>
            </a:extLst>
          </p:cNvPr>
          <p:cNvSpPr txBox="1"/>
          <p:nvPr/>
        </p:nvSpPr>
        <p:spPr>
          <a:xfrm>
            <a:off x="9273992" y="2458306"/>
            <a:ext cx="2593302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dirty="0">
                <a:solidFill>
                  <a:schemeClr val="accent1"/>
                </a:solidFill>
              </a:rPr>
              <a:t>Example Spatial DBMS</a:t>
            </a:r>
          </a:p>
          <a:p>
            <a:pPr algn="ctr">
              <a:buClr>
                <a:schemeClr val="accent2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PostgreSQL (POSTGIS)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oracle spatial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 err="1"/>
              <a:t>SQLserver</a:t>
            </a:r>
            <a:r>
              <a:rPr lang="en-US" dirty="0"/>
              <a:t> (</a:t>
            </a:r>
            <a:r>
              <a:rPr lang="en-US" sz="1200" dirty="0"/>
              <a:t>2008 or above</a:t>
            </a:r>
            <a:r>
              <a:rPr lang="en-US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BB18E1-8C10-AF41-BA37-CEC9BF80F9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8964" y="1082351"/>
            <a:ext cx="8360392" cy="52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02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D9497-D6ED-4F5D-9AF8-723FC820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94304-9D7D-4EDB-90E1-FCA55F75F38C}" type="slidenum">
              <a:rPr lang="en-US" sz="1000" smtClean="0">
                <a:solidFill>
                  <a:schemeClr val="tx1"/>
                </a:solidFill>
              </a:rPr>
              <a:t>9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Rectangle 70">
            <a:extLst>
              <a:ext uri="{FF2B5EF4-FFF2-40B4-BE49-F238E27FC236}">
                <a16:creationId xmlns:a16="http://schemas.microsoft.com/office/drawing/2014/main" id="{2C7F6899-AA89-4ACF-BBC6-9182A564A0B3}"/>
              </a:ext>
            </a:extLst>
          </p:cNvPr>
          <p:cNvSpPr/>
          <p:nvPr/>
        </p:nvSpPr>
        <p:spPr>
          <a:xfrm>
            <a:off x="302617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6EBEB8D-01EC-4B1A-B44A-BDF60EEB1BDB}"/>
              </a:ext>
            </a:extLst>
          </p:cNvPr>
          <p:cNvSpPr/>
          <p:nvPr/>
        </p:nvSpPr>
        <p:spPr>
          <a:xfrm rot="10800000">
            <a:off x="11363768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0">
            <a:extLst>
              <a:ext uri="{FF2B5EF4-FFF2-40B4-BE49-F238E27FC236}">
                <a16:creationId xmlns:a16="http://schemas.microsoft.com/office/drawing/2014/main" id="{0EFEE770-1BB8-4BC8-92D5-8B8941EDBE25}"/>
              </a:ext>
            </a:extLst>
          </p:cNvPr>
          <p:cNvSpPr/>
          <p:nvPr/>
        </p:nvSpPr>
        <p:spPr>
          <a:xfrm flipV="1">
            <a:off x="302617" y="6109425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0">
            <a:extLst>
              <a:ext uri="{FF2B5EF4-FFF2-40B4-BE49-F238E27FC236}">
                <a16:creationId xmlns:a16="http://schemas.microsoft.com/office/drawing/2014/main" id="{68FA4209-A2EF-480B-BBDC-DE5322790CE7}"/>
              </a:ext>
            </a:extLst>
          </p:cNvPr>
          <p:cNvSpPr/>
          <p:nvPr/>
        </p:nvSpPr>
        <p:spPr>
          <a:xfrm rot="10800000" flipV="1">
            <a:off x="11363768" y="245049"/>
            <a:ext cx="503526" cy="503526"/>
          </a:xfrm>
          <a:custGeom>
            <a:avLst/>
            <a:gdLst>
              <a:gd name="connsiteX0" fmla="*/ 0 w 854357"/>
              <a:gd name="connsiteY0" fmla="*/ 0 h 854357"/>
              <a:gd name="connsiteX1" fmla="*/ 854357 w 854357"/>
              <a:gd name="connsiteY1" fmla="*/ 0 h 854357"/>
              <a:gd name="connsiteX2" fmla="*/ 854357 w 854357"/>
              <a:gd name="connsiteY2" fmla="*/ 854357 h 854357"/>
              <a:gd name="connsiteX3" fmla="*/ 0 w 854357"/>
              <a:gd name="connsiteY3" fmla="*/ 854357 h 854357"/>
              <a:gd name="connsiteX4" fmla="*/ 0 w 854357"/>
              <a:gd name="connsiteY4" fmla="*/ 0 h 854357"/>
              <a:gd name="connsiteX0" fmla="*/ 854357 w 945797"/>
              <a:gd name="connsiteY0" fmla="*/ 854357 h 945797"/>
              <a:gd name="connsiteX1" fmla="*/ 0 w 945797"/>
              <a:gd name="connsiteY1" fmla="*/ 854357 h 945797"/>
              <a:gd name="connsiteX2" fmla="*/ 0 w 945797"/>
              <a:gd name="connsiteY2" fmla="*/ 0 h 945797"/>
              <a:gd name="connsiteX3" fmla="*/ 854357 w 945797"/>
              <a:gd name="connsiteY3" fmla="*/ 0 h 945797"/>
              <a:gd name="connsiteX4" fmla="*/ 945797 w 945797"/>
              <a:gd name="connsiteY4" fmla="*/ 945797 h 945797"/>
              <a:gd name="connsiteX0" fmla="*/ 854357 w 854357"/>
              <a:gd name="connsiteY0" fmla="*/ 854357 h 854357"/>
              <a:gd name="connsiteX1" fmla="*/ 0 w 854357"/>
              <a:gd name="connsiteY1" fmla="*/ 854357 h 854357"/>
              <a:gd name="connsiteX2" fmla="*/ 0 w 854357"/>
              <a:gd name="connsiteY2" fmla="*/ 0 h 854357"/>
              <a:gd name="connsiteX3" fmla="*/ 854357 w 854357"/>
              <a:gd name="connsiteY3" fmla="*/ 0 h 854357"/>
              <a:gd name="connsiteX0" fmla="*/ 0 w 854357"/>
              <a:gd name="connsiteY0" fmla="*/ 854357 h 854357"/>
              <a:gd name="connsiteX1" fmla="*/ 0 w 854357"/>
              <a:gd name="connsiteY1" fmla="*/ 0 h 854357"/>
              <a:gd name="connsiteX2" fmla="*/ 854357 w 854357"/>
              <a:gd name="connsiteY2" fmla="*/ 0 h 8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57" h="854357">
                <a:moveTo>
                  <a:pt x="0" y="854357"/>
                </a:moveTo>
                <a:lnTo>
                  <a:pt x="0" y="0"/>
                </a:lnTo>
                <a:lnTo>
                  <a:pt x="854357" y="0"/>
                </a:lnTo>
              </a:path>
            </a:pathLst>
          </a:custGeom>
          <a:noFill/>
          <a:ln w="127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E3DD1-8761-4FA2-A00F-4C407ED92CBC}"/>
              </a:ext>
            </a:extLst>
          </p:cNvPr>
          <p:cNvSpPr txBox="1"/>
          <p:nvPr/>
        </p:nvSpPr>
        <p:spPr>
          <a:xfrm>
            <a:off x="708963" y="250833"/>
            <a:ext cx="10774074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/>
              <a:t>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82D0D-DAF9-0545-99F7-AD37EEE67009}"/>
              </a:ext>
            </a:extLst>
          </p:cNvPr>
          <p:cNvSpPr txBox="1"/>
          <p:nvPr/>
        </p:nvSpPr>
        <p:spPr>
          <a:xfrm>
            <a:off x="708963" y="1643178"/>
            <a:ext cx="105576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Geographical Information Systems (GIS)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b="1" dirty="0"/>
              <a:t>Create</a:t>
            </a:r>
            <a:r>
              <a:rPr lang="en-US" sz="2000" dirty="0"/>
              <a:t> geographic data.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b="1" dirty="0"/>
              <a:t>Manage</a:t>
            </a:r>
            <a:r>
              <a:rPr lang="en-US" sz="2000" dirty="0"/>
              <a:t> it in a database.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b="1" dirty="0"/>
              <a:t>Analyze</a:t>
            </a:r>
            <a:r>
              <a:rPr lang="en-US" sz="2000" dirty="0"/>
              <a:t> and find patterns.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b="1" dirty="0"/>
              <a:t>Visualize</a:t>
            </a:r>
            <a:r>
              <a:rPr lang="en-US" sz="2000" dirty="0"/>
              <a:t> it on a map.</a:t>
            </a:r>
          </a:p>
          <a:p>
            <a:pPr marL="342900" indent="-342900" fontAlgn="base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Computer-Aided Design/Manufacturing (CAD/CAM)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 err="1"/>
              <a:t>Autocad</a:t>
            </a:r>
            <a:r>
              <a:rPr lang="en-US" sz="2000" dirty="0"/>
              <a:t> 3dmax,blender (CAD)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CNC (CAM)</a:t>
            </a:r>
          </a:p>
          <a:p>
            <a:pPr marL="342900" lvl="1" indent="-342900" fontAlgn="base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Multimedia Databases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storing and manipulating characteristics of MM objects.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Images, video, text, etc. stored </a:t>
            </a:r>
          </a:p>
          <a:p>
            <a:pPr marL="742950" lvl="1" indent="-285750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retrieved by content </a:t>
            </a:r>
          </a:p>
        </p:txBody>
      </p:sp>
    </p:spTree>
    <p:extLst>
      <p:ext uri="{BB962C8B-B14F-4D97-AF65-F5344CB8AC3E}">
        <p14:creationId xmlns:p14="http://schemas.microsoft.com/office/powerpoint/2010/main" val="15525655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heme/theme1.xml><?xml version="1.0" encoding="utf-8"?>
<a:theme xmlns:a="http://schemas.openxmlformats.org/drawingml/2006/main" name="Office Theme">
  <a:themeElements>
    <a:clrScheme name="Custom 124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07BB6"/>
      </a:accent1>
      <a:accent2>
        <a:srgbClr val="FFAA02"/>
      </a:accent2>
      <a:accent3>
        <a:srgbClr val="192141"/>
      </a:accent3>
      <a:accent4>
        <a:srgbClr val="8998A9"/>
      </a:accent4>
      <a:accent5>
        <a:srgbClr val="007BB6"/>
      </a:accent5>
      <a:accent6>
        <a:srgbClr val="FFAA02"/>
      </a:accent6>
      <a:hlink>
        <a:srgbClr val="C00000"/>
      </a:hlink>
      <a:folHlink>
        <a:srgbClr val="7030A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5062</TotalTime>
  <Words>2449</Words>
  <Application>Microsoft Office PowerPoint</Application>
  <PresentationFormat>Widescreen</PresentationFormat>
  <Paragraphs>466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Microsoft Office User</cp:lastModifiedBy>
  <cp:revision>349</cp:revision>
  <dcterms:created xsi:type="dcterms:W3CDTF">2018-05-23T02:48:31Z</dcterms:created>
  <dcterms:modified xsi:type="dcterms:W3CDTF">2020-04-13T13:48:24Z</dcterms:modified>
</cp:coreProperties>
</file>